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Lst>
  <p:sldSz cy="5143500" cx="9144000"/>
  <p:notesSz cx="6858000" cy="9144000"/>
  <p:embeddedFontLst>
    <p:embeddedFont>
      <p:font typeface="Fira Sans Extra Condensed"/>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iraSansExtraCondense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FiraSansExtraCondensed-regular.fntdata"/><Relationship Id="rId11" Type="http://schemas.openxmlformats.org/officeDocument/2006/relationships/font" Target="fonts/FiraSansExtraCondensed-boldItalic.fntdata"/><Relationship Id="rId10" Type="http://schemas.openxmlformats.org/officeDocument/2006/relationships/font" Target="fonts/FiraSansExtraCondense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a979003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ea979003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MTSS Elevator Pitch. We are already doing these things. It’s good school!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eb1f913c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eb1f913c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Focus areas: Foundational Wellness &amp; Behavior needs addressed with the PBS model, Academic needs addressed with the RTI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things are happening already in most cases, but they are so often discussed and addressed in isolation. Through PST, these can and should be addressed collectively because of their interrelated nature. Each can have profound effects on others.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1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3" name="Google Shape;63;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 Achieves (ALSDE)">
  <p:cSld name="MAIN_POINT">
    <p:spTree>
      <p:nvGrpSpPr>
        <p:cNvPr id="64" name="Shape 64"/>
        <p:cNvGrpSpPr/>
        <p:nvPr/>
      </p:nvGrpSpPr>
      <p:grpSpPr>
        <a:xfrm>
          <a:off x="0" y="0"/>
          <a:ext cx="0" cy="0"/>
          <a:chOff x="0" y="0"/>
          <a:chExt cx="0" cy="0"/>
        </a:xfrm>
      </p:grpSpPr>
      <p:sp>
        <p:nvSpPr>
          <p:cNvPr id="65" name="Google Shape;65;p1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6" name="Google Shape;6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0" name="Google Shape;70;p1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1" name="Google Shape;71;p1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2" name="Google Shape;7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8" name="Google Shape;78;p1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79" name="Google Shape;7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17"/>
          <p:cNvSpPr txBox="1"/>
          <p:nvPr>
            <p:ph type="title"/>
          </p:nvPr>
        </p:nvSpPr>
        <p:spPr>
          <a:xfrm>
            <a:off x="2171700" y="573280"/>
            <a:ext cx="6458100" cy="9699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84" name="Google Shape;84;p17"/>
          <p:cNvSpPr txBox="1"/>
          <p:nvPr>
            <p:ph idx="1" type="body"/>
          </p:nvPr>
        </p:nvSpPr>
        <p:spPr>
          <a:xfrm>
            <a:off x="514350" y="1645920"/>
            <a:ext cx="8115300" cy="3018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lt1"/>
              </a:buClr>
              <a:buSzPts val="1400"/>
              <a:buChar char="●"/>
              <a:defRPr sz="1100"/>
            </a:lvl1pPr>
            <a:lvl2pPr indent="-317500" lvl="1" marL="914400" rtl="0" algn="l">
              <a:lnSpc>
                <a:spcPct val="90000"/>
              </a:lnSpc>
              <a:spcBef>
                <a:spcPts val="1200"/>
              </a:spcBef>
              <a:spcAft>
                <a:spcPts val="0"/>
              </a:spcAft>
              <a:buClr>
                <a:schemeClr val="lt1"/>
              </a:buClr>
              <a:buSzPts val="1400"/>
              <a:buChar char="○"/>
              <a:defRPr sz="1100"/>
            </a:lvl2pPr>
            <a:lvl3pPr indent="-317500" lvl="2" marL="1371600" rtl="0" algn="l">
              <a:lnSpc>
                <a:spcPct val="90000"/>
              </a:lnSpc>
              <a:spcBef>
                <a:spcPts val="1200"/>
              </a:spcBef>
              <a:spcAft>
                <a:spcPts val="0"/>
              </a:spcAft>
              <a:buClr>
                <a:schemeClr val="lt1"/>
              </a:buClr>
              <a:buSzPts val="1400"/>
              <a:buChar char="■"/>
              <a:defRPr sz="1100"/>
            </a:lvl3pPr>
            <a:lvl4pPr indent="-317500" lvl="3" marL="1828800" rtl="0" algn="l">
              <a:lnSpc>
                <a:spcPct val="90000"/>
              </a:lnSpc>
              <a:spcBef>
                <a:spcPts val="1200"/>
              </a:spcBef>
              <a:spcAft>
                <a:spcPts val="0"/>
              </a:spcAft>
              <a:buClr>
                <a:schemeClr val="lt1"/>
              </a:buClr>
              <a:buSzPts val="1400"/>
              <a:buChar char="●"/>
              <a:defRPr sz="1100"/>
            </a:lvl4pPr>
            <a:lvl5pPr indent="-317500" lvl="4" marL="2286000" rtl="0" algn="l">
              <a:lnSpc>
                <a:spcPct val="90000"/>
              </a:lnSpc>
              <a:spcBef>
                <a:spcPts val="1200"/>
              </a:spcBef>
              <a:spcAft>
                <a:spcPts val="0"/>
              </a:spcAft>
              <a:buClr>
                <a:schemeClr val="lt1"/>
              </a:buClr>
              <a:buSzPts val="1400"/>
              <a:buChar char="○"/>
              <a:defRPr sz="1100"/>
            </a:lvl5pPr>
            <a:lvl6pPr indent="-317500" lvl="5" marL="2743200" rtl="0" algn="l">
              <a:lnSpc>
                <a:spcPct val="90000"/>
              </a:lnSpc>
              <a:spcBef>
                <a:spcPts val="1200"/>
              </a:spcBef>
              <a:spcAft>
                <a:spcPts val="0"/>
              </a:spcAft>
              <a:buClr>
                <a:schemeClr val="lt1"/>
              </a:buClr>
              <a:buSzPts val="1400"/>
              <a:buChar char="■"/>
              <a:defRPr sz="1100"/>
            </a:lvl6pPr>
            <a:lvl7pPr indent="-317500" lvl="6" marL="3200400" rtl="0" algn="l">
              <a:lnSpc>
                <a:spcPct val="90000"/>
              </a:lnSpc>
              <a:spcBef>
                <a:spcPts val="1200"/>
              </a:spcBef>
              <a:spcAft>
                <a:spcPts val="0"/>
              </a:spcAft>
              <a:buClr>
                <a:schemeClr val="lt1"/>
              </a:buClr>
              <a:buSzPts val="1400"/>
              <a:buChar char="●"/>
              <a:defRPr sz="1100"/>
            </a:lvl7pPr>
            <a:lvl8pPr indent="-317500" lvl="7" marL="3657600" rtl="0" algn="l">
              <a:lnSpc>
                <a:spcPct val="90000"/>
              </a:lnSpc>
              <a:spcBef>
                <a:spcPts val="1200"/>
              </a:spcBef>
              <a:spcAft>
                <a:spcPts val="0"/>
              </a:spcAft>
              <a:buClr>
                <a:schemeClr val="lt1"/>
              </a:buClr>
              <a:buSzPts val="1400"/>
              <a:buChar char="○"/>
              <a:defRPr sz="1100"/>
            </a:lvl8pPr>
            <a:lvl9pPr indent="-317500" lvl="8" marL="4114800" rtl="0" algn="l">
              <a:lnSpc>
                <a:spcPct val="90000"/>
              </a:lnSpc>
              <a:spcBef>
                <a:spcPts val="1200"/>
              </a:spcBef>
              <a:spcAft>
                <a:spcPts val="1200"/>
              </a:spcAft>
              <a:buClr>
                <a:schemeClr val="lt1"/>
              </a:buClr>
              <a:buSzPts val="1400"/>
              <a:buChar char="■"/>
              <a:defRPr sz="1100"/>
            </a:lvl9pPr>
          </a:lstStyle>
          <a:p/>
        </p:txBody>
      </p:sp>
      <p:sp>
        <p:nvSpPr>
          <p:cNvPr id="85" name="Google Shape;85;p17"/>
          <p:cNvSpPr txBox="1"/>
          <p:nvPr>
            <p:ph idx="10" type="dt"/>
          </p:nvPr>
        </p:nvSpPr>
        <p:spPr>
          <a:xfrm>
            <a:off x="6446520" y="4767263"/>
            <a:ext cx="2183100" cy="2739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6" name="Google Shape;86;p17"/>
          <p:cNvSpPr txBox="1"/>
          <p:nvPr>
            <p:ph idx="11" type="ftr"/>
          </p:nvPr>
        </p:nvSpPr>
        <p:spPr>
          <a:xfrm>
            <a:off x="514350" y="4766884"/>
            <a:ext cx="5829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7" name="Google Shape;87;p17"/>
          <p:cNvSpPr txBox="1"/>
          <p:nvPr>
            <p:ph idx="12" type="sldNum"/>
          </p:nvPr>
        </p:nvSpPr>
        <p:spPr>
          <a:xfrm>
            <a:off x="6572250" y="285750"/>
            <a:ext cx="2057400" cy="273900"/>
          </a:xfrm>
          <a:prstGeom prst="rect">
            <a:avLst/>
          </a:prstGeom>
          <a:noFill/>
          <a:ln>
            <a:noFill/>
          </a:ln>
        </p:spPr>
        <p:txBody>
          <a:bodyPr anchorCtr="0" anchor="ctr" bIns="34275" lIns="68575" spcFirstLastPara="1" rIns="68575" wrap="square" tIns="34275">
            <a:normAutofit/>
          </a:bodyPr>
          <a:lstStyle>
            <a:lvl1pPr indent="0" lvl="0" marL="0" rtl="0" algn="l">
              <a:lnSpc>
                <a:spcPct val="100000"/>
              </a:lnSpc>
              <a:spcBef>
                <a:spcPts val="0"/>
              </a:spcBef>
              <a:spcAft>
                <a:spcPts val="0"/>
              </a:spcAft>
              <a:buSzPts val="800"/>
              <a:buNone/>
              <a:defRPr sz="1100"/>
            </a:lvl1pPr>
            <a:lvl2pPr indent="0" lvl="1" marL="0" rtl="0" algn="l">
              <a:lnSpc>
                <a:spcPct val="100000"/>
              </a:lnSpc>
              <a:spcBef>
                <a:spcPts val="0"/>
              </a:spcBef>
              <a:spcAft>
                <a:spcPts val="0"/>
              </a:spcAft>
              <a:buSzPts val="800"/>
              <a:buNone/>
              <a:defRPr sz="1100"/>
            </a:lvl2pPr>
            <a:lvl3pPr indent="0" lvl="2" marL="0" rtl="0" algn="l">
              <a:lnSpc>
                <a:spcPct val="100000"/>
              </a:lnSpc>
              <a:spcBef>
                <a:spcPts val="0"/>
              </a:spcBef>
              <a:spcAft>
                <a:spcPts val="0"/>
              </a:spcAft>
              <a:buSzPts val="800"/>
              <a:buNone/>
              <a:defRPr sz="1100"/>
            </a:lvl3pPr>
            <a:lvl4pPr indent="0" lvl="3" marL="0" rtl="0" algn="l">
              <a:lnSpc>
                <a:spcPct val="100000"/>
              </a:lnSpc>
              <a:spcBef>
                <a:spcPts val="0"/>
              </a:spcBef>
              <a:spcAft>
                <a:spcPts val="0"/>
              </a:spcAft>
              <a:buSzPts val="800"/>
              <a:buNone/>
              <a:defRPr sz="1100"/>
            </a:lvl4pPr>
            <a:lvl5pPr indent="0" lvl="4" marL="0" rtl="0" algn="l">
              <a:lnSpc>
                <a:spcPct val="100000"/>
              </a:lnSpc>
              <a:spcBef>
                <a:spcPts val="0"/>
              </a:spcBef>
              <a:spcAft>
                <a:spcPts val="0"/>
              </a:spcAft>
              <a:buSzPts val="800"/>
              <a:buNone/>
              <a:defRPr sz="1100"/>
            </a:lvl5pPr>
            <a:lvl6pPr indent="0" lvl="5" marL="0" rtl="0" algn="l">
              <a:lnSpc>
                <a:spcPct val="100000"/>
              </a:lnSpc>
              <a:spcBef>
                <a:spcPts val="0"/>
              </a:spcBef>
              <a:spcAft>
                <a:spcPts val="0"/>
              </a:spcAft>
              <a:buSzPts val="800"/>
              <a:buNone/>
              <a:defRPr sz="1100"/>
            </a:lvl6pPr>
            <a:lvl7pPr indent="0" lvl="6" marL="0" rtl="0" algn="l">
              <a:lnSpc>
                <a:spcPct val="100000"/>
              </a:lnSpc>
              <a:spcBef>
                <a:spcPts val="0"/>
              </a:spcBef>
              <a:spcAft>
                <a:spcPts val="0"/>
              </a:spcAft>
              <a:buSzPts val="800"/>
              <a:buNone/>
              <a:defRPr sz="1100"/>
            </a:lvl7pPr>
            <a:lvl8pPr indent="0" lvl="7" marL="0" rtl="0" algn="l">
              <a:lnSpc>
                <a:spcPct val="100000"/>
              </a:lnSpc>
              <a:spcBef>
                <a:spcPts val="0"/>
              </a:spcBef>
              <a:spcAft>
                <a:spcPts val="0"/>
              </a:spcAft>
              <a:buSzPts val="800"/>
              <a:buNone/>
              <a:defRPr sz="1100"/>
            </a:lvl8pPr>
            <a:lvl9pPr indent="0" lvl="8" marL="0" rtl="0" algn="l">
              <a:lnSpc>
                <a:spcPct val="100000"/>
              </a:lnSpc>
              <a:spcBef>
                <a:spcPts val="0"/>
              </a:spcBef>
              <a:spcAft>
                <a:spcPts val="0"/>
              </a:spcAft>
              <a:buSzPts val="80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full">
  <p:cSld name="TITLE_AND_BODY_1">
    <p:spTree>
      <p:nvGrpSpPr>
        <p:cNvPr id="88" name="Shape 88"/>
        <p:cNvGrpSpPr/>
        <p:nvPr/>
      </p:nvGrpSpPr>
      <p:grpSpPr>
        <a:xfrm>
          <a:off x="0" y="0"/>
          <a:ext cx="0" cy="0"/>
          <a:chOff x="0" y="0"/>
          <a:chExt cx="0" cy="0"/>
        </a:xfrm>
      </p:grpSpPr>
      <p:sp>
        <p:nvSpPr>
          <p:cNvPr id="89" name="Google Shape;89;p18"/>
          <p:cNvSpPr/>
          <p:nvPr>
            <p:ph idx="2" type="pic"/>
          </p:nvPr>
        </p:nvSpPr>
        <p:spPr>
          <a:xfrm>
            <a:off x="0" y="1"/>
            <a:ext cx="9144000" cy="5143500"/>
          </a:xfrm>
          <a:prstGeom prst="rect">
            <a:avLst/>
          </a:prstGeom>
          <a:noFill/>
          <a:ln>
            <a:noFill/>
          </a:ln>
        </p:spPr>
      </p:sp>
      <p:sp>
        <p:nvSpPr>
          <p:cNvPr id="90" name="Google Shape;90;p18"/>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accent5"/>
              </a:buClr>
              <a:buSzPts val="900"/>
              <a:buFont typeface="Calibri"/>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full">
  <p:cSld name="2_image full">
    <p:spTree>
      <p:nvGrpSpPr>
        <p:cNvPr id="91" name="Shape 91"/>
        <p:cNvGrpSpPr/>
        <p:nvPr/>
      </p:nvGrpSpPr>
      <p:grpSpPr>
        <a:xfrm>
          <a:off x="0" y="0"/>
          <a:ext cx="0" cy="0"/>
          <a:chOff x="0" y="0"/>
          <a:chExt cx="0" cy="0"/>
        </a:xfrm>
      </p:grpSpPr>
      <p:sp>
        <p:nvSpPr>
          <p:cNvPr id="92" name="Google Shape;92;p19"/>
          <p:cNvSpPr/>
          <p:nvPr>
            <p:ph idx="2" type="pic"/>
          </p:nvPr>
        </p:nvSpPr>
        <p:spPr>
          <a:xfrm>
            <a:off x="0" y="1"/>
            <a:ext cx="9144000" cy="5143500"/>
          </a:xfrm>
          <a:prstGeom prst="rect">
            <a:avLst/>
          </a:prstGeom>
          <a:noFill/>
          <a:ln>
            <a:noFill/>
          </a:ln>
        </p:spPr>
      </p:sp>
      <p:sp>
        <p:nvSpPr>
          <p:cNvPr id="93" name="Google Shape;93;p19"/>
          <p:cNvSpPr txBox="1"/>
          <p:nvPr>
            <p:ph idx="12" type="sldNum"/>
          </p:nvPr>
        </p:nvSpPr>
        <p:spPr>
          <a:xfrm>
            <a:off x="6572250" y="285750"/>
            <a:ext cx="2057400" cy="273900"/>
          </a:xfrm>
          <a:prstGeom prst="rect">
            <a:avLst/>
          </a:prstGeom>
          <a:noFill/>
          <a:ln>
            <a:noFill/>
          </a:ln>
        </p:spPr>
        <p:txBody>
          <a:bodyPr anchorCtr="0" anchor="ctr" bIns="34275" lIns="68575" spcFirstLastPara="1" rIns="68575" wrap="square" tIns="34275">
            <a:normAutofit/>
          </a:bodyPr>
          <a:lstStyle>
            <a:lvl1pPr indent="0" lvl="0" marL="0" rtl="0" algn="r">
              <a:lnSpc>
                <a:spcPct val="100000"/>
              </a:lnSpc>
              <a:spcBef>
                <a:spcPts val="0"/>
              </a:spcBef>
              <a:spcAft>
                <a:spcPts val="0"/>
              </a:spcAft>
              <a:buNone/>
              <a:defRPr sz="800">
                <a:solidFill>
                  <a:schemeClr val="lt1"/>
                </a:solidFill>
              </a:defRPr>
            </a:lvl1pPr>
            <a:lvl2pPr indent="0" lvl="1" marL="0" rtl="0" algn="r">
              <a:lnSpc>
                <a:spcPct val="100000"/>
              </a:lnSpc>
              <a:spcBef>
                <a:spcPts val="0"/>
              </a:spcBef>
              <a:spcAft>
                <a:spcPts val="0"/>
              </a:spcAft>
              <a:buNone/>
              <a:defRPr sz="800">
                <a:solidFill>
                  <a:schemeClr val="lt1"/>
                </a:solidFill>
              </a:defRPr>
            </a:lvl2pPr>
            <a:lvl3pPr indent="0" lvl="2" marL="0" rtl="0" algn="r">
              <a:lnSpc>
                <a:spcPct val="100000"/>
              </a:lnSpc>
              <a:spcBef>
                <a:spcPts val="0"/>
              </a:spcBef>
              <a:spcAft>
                <a:spcPts val="0"/>
              </a:spcAft>
              <a:buNone/>
              <a:defRPr sz="800">
                <a:solidFill>
                  <a:schemeClr val="lt1"/>
                </a:solidFill>
              </a:defRPr>
            </a:lvl3pPr>
            <a:lvl4pPr indent="0" lvl="3" marL="0" rtl="0" algn="r">
              <a:lnSpc>
                <a:spcPct val="100000"/>
              </a:lnSpc>
              <a:spcBef>
                <a:spcPts val="0"/>
              </a:spcBef>
              <a:spcAft>
                <a:spcPts val="0"/>
              </a:spcAft>
              <a:buNone/>
              <a:defRPr sz="800">
                <a:solidFill>
                  <a:schemeClr val="lt1"/>
                </a:solidFill>
              </a:defRPr>
            </a:lvl4pPr>
            <a:lvl5pPr indent="0" lvl="4" marL="0" rtl="0" algn="r">
              <a:lnSpc>
                <a:spcPct val="100000"/>
              </a:lnSpc>
              <a:spcBef>
                <a:spcPts val="0"/>
              </a:spcBef>
              <a:spcAft>
                <a:spcPts val="0"/>
              </a:spcAft>
              <a:buNone/>
              <a:defRPr sz="800">
                <a:solidFill>
                  <a:schemeClr val="lt1"/>
                </a:solidFill>
              </a:defRPr>
            </a:lvl5pPr>
            <a:lvl6pPr indent="0" lvl="5" marL="0" rtl="0" algn="r">
              <a:lnSpc>
                <a:spcPct val="100000"/>
              </a:lnSpc>
              <a:spcBef>
                <a:spcPts val="0"/>
              </a:spcBef>
              <a:spcAft>
                <a:spcPts val="0"/>
              </a:spcAft>
              <a:buNone/>
              <a:defRPr sz="800">
                <a:solidFill>
                  <a:schemeClr val="lt1"/>
                </a:solidFill>
              </a:defRPr>
            </a:lvl6pPr>
            <a:lvl7pPr indent="0" lvl="6" marL="0" rtl="0" algn="r">
              <a:lnSpc>
                <a:spcPct val="100000"/>
              </a:lnSpc>
              <a:spcBef>
                <a:spcPts val="0"/>
              </a:spcBef>
              <a:spcAft>
                <a:spcPts val="0"/>
              </a:spcAft>
              <a:buNone/>
              <a:defRPr sz="800">
                <a:solidFill>
                  <a:schemeClr val="lt1"/>
                </a:solidFill>
              </a:defRPr>
            </a:lvl7pPr>
            <a:lvl8pPr indent="0" lvl="7" marL="0" rtl="0" algn="r">
              <a:lnSpc>
                <a:spcPct val="100000"/>
              </a:lnSpc>
              <a:spcBef>
                <a:spcPts val="0"/>
              </a:spcBef>
              <a:spcAft>
                <a:spcPts val="0"/>
              </a:spcAft>
              <a:buNone/>
              <a:defRPr sz="800">
                <a:solidFill>
                  <a:schemeClr val="lt1"/>
                </a:solidFill>
              </a:defRPr>
            </a:lvl8pPr>
            <a:lvl9pPr indent="0" lvl="8" marL="0" rtl="0" algn="r">
              <a:lnSpc>
                <a:spcPct val="100000"/>
              </a:lnSpc>
              <a:spcBef>
                <a:spcPts val="0"/>
              </a:spcBef>
              <a:spcAft>
                <a:spcPts val="0"/>
              </a:spcAft>
              <a:buNone/>
              <a:defRPr sz="800">
                <a:solidFill>
                  <a:schemeClr val="lt1"/>
                </a:solidFill>
              </a:defRPr>
            </a:lvl9pPr>
          </a:lstStyle>
          <a:p>
            <a:pPr indent="0" lvl="0" marL="0" rtl="0" algn="r">
              <a:spcBef>
                <a:spcPts val="0"/>
              </a:spcBef>
              <a:spcAft>
                <a:spcPts val="0"/>
              </a:spcAft>
              <a:buNone/>
            </a:pPr>
            <a:fld id="{00000000-1234-1234-1234-123412341234}" type="slidenum">
              <a:rPr lang="en"/>
              <a:t>‹#›</a:t>
            </a:fld>
            <a:endParaRPr sz="1100">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94" name="Shape 94"/>
        <p:cNvGrpSpPr/>
        <p:nvPr/>
      </p:nvGrpSpPr>
      <p:grpSpPr>
        <a:xfrm>
          <a:off x="0" y="0"/>
          <a:ext cx="0" cy="0"/>
          <a:chOff x="0" y="0"/>
          <a:chExt cx="0" cy="0"/>
        </a:xfrm>
      </p:grpSpPr>
      <p:sp>
        <p:nvSpPr>
          <p:cNvPr id="95" name="Google Shape;95;p20"/>
          <p:cNvSpPr txBox="1"/>
          <p:nvPr>
            <p:ph type="title"/>
          </p:nvPr>
        </p:nvSpPr>
        <p:spPr>
          <a:xfrm>
            <a:off x="1443491" y="603391"/>
            <a:ext cx="6571200" cy="7869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6" name="Google Shape;96;p20"/>
          <p:cNvSpPr txBox="1"/>
          <p:nvPr>
            <p:ph idx="1" type="body"/>
          </p:nvPr>
        </p:nvSpPr>
        <p:spPr>
          <a:xfrm>
            <a:off x="1443491" y="1511800"/>
            <a:ext cx="6571200" cy="25881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SzPts val="1400"/>
              <a:buChar char="•"/>
              <a:defRPr sz="1100"/>
            </a:lvl1pPr>
            <a:lvl2pPr indent="-317500" lvl="1" marL="914400" rtl="0" algn="l">
              <a:lnSpc>
                <a:spcPct val="120000"/>
              </a:lnSpc>
              <a:spcBef>
                <a:spcPts val="400"/>
              </a:spcBef>
              <a:spcAft>
                <a:spcPts val="0"/>
              </a:spcAft>
              <a:buSzPts val="1400"/>
              <a:buChar char="•"/>
              <a:defRPr sz="1100"/>
            </a:lvl2pPr>
            <a:lvl3pPr indent="-317500" lvl="2" marL="1371600" rtl="0" algn="l">
              <a:lnSpc>
                <a:spcPct val="120000"/>
              </a:lnSpc>
              <a:spcBef>
                <a:spcPts val="400"/>
              </a:spcBef>
              <a:spcAft>
                <a:spcPts val="0"/>
              </a:spcAft>
              <a:buSzPts val="1400"/>
              <a:buChar char="•"/>
              <a:defRPr sz="1100"/>
            </a:lvl3pPr>
            <a:lvl4pPr indent="-317500" lvl="3" marL="1828800" rtl="0" algn="l">
              <a:lnSpc>
                <a:spcPct val="120000"/>
              </a:lnSpc>
              <a:spcBef>
                <a:spcPts val="400"/>
              </a:spcBef>
              <a:spcAft>
                <a:spcPts val="0"/>
              </a:spcAft>
              <a:buSzPts val="1400"/>
              <a:buChar char="•"/>
              <a:defRPr sz="1100"/>
            </a:lvl4pPr>
            <a:lvl5pPr indent="-317500" lvl="4" marL="2286000" rtl="0" algn="l">
              <a:lnSpc>
                <a:spcPct val="120000"/>
              </a:lnSpc>
              <a:spcBef>
                <a:spcPts val="400"/>
              </a:spcBef>
              <a:spcAft>
                <a:spcPts val="0"/>
              </a:spcAft>
              <a:buSzPts val="1400"/>
              <a:buChar char="•"/>
              <a:defRPr sz="1100"/>
            </a:lvl5pPr>
            <a:lvl6pPr indent="-317500" lvl="5" marL="2743200" rtl="0" algn="l">
              <a:lnSpc>
                <a:spcPct val="120000"/>
              </a:lnSpc>
              <a:spcBef>
                <a:spcPts val="400"/>
              </a:spcBef>
              <a:spcAft>
                <a:spcPts val="0"/>
              </a:spcAft>
              <a:buSzPts val="1400"/>
              <a:buChar char="•"/>
              <a:defRPr sz="1100"/>
            </a:lvl6pPr>
            <a:lvl7pPr indent="-317500" lvl="6" marL="3200400" rtl="0" algn="l">
              <a:lnSpc>
                <a:spcPct val="120000"/>
              </a:lnSpc>
              <a:spcBef>
                <a:spcPts val="400"/>
              </a:spcBef>
              <a:spcAft>
                <a:spcPts val="0"/>
              </a:spcAft>
              <a:buSzPts val="1400"/>
              <a:buChar char="•"/>
              <a:defRPr sz="1100"/>
            </a:lvl7pPr>
            <a:lvl8pPr indent="-317500" lvl="7" marL="3657600" rtl="0" algn="l">
              <a:lnSpc>
                <a:spcPct val="120000"/>
              </a:lnSpc>
              <a:spcBef>
                <a:spcPts val="400"/>
              </a:spcBef>
              <a:spcAft>
                <a:spcPts val="0"/>
              </a:spcAft>
              <a:buSzPts val="1400"/>
              <a:buChar char="•"/>
              <a:defRPr sz="1100"/>
            </a:lvl8pPr>
            <a:lvl9pPr indent="-317500" lvl="8" marL="4114800" rtl="0" algn="l">
              <a:lnSpc>
                <a:spcPct val="120000"/>
              </a:lnSpc>
              <a:spcBef>
                <a:spcPts val="400"/>
              </a:spcBef>
              <a:spcAft>
                <a:spcPts val="0"/>
              </a:spcAft>
              <a:buSzPts val="1400"/>
              <a:buChar char="•"/>
              <a:defRPr sz="1100"/>
            </a:lvl9pPr>
          </a:lstStyle>
          <a:p/>
        </p:txBody>
      </p:sp>
      <p:sp>
        <p:nvSpPr>
          <p:cNvPr id="97" name="Google Shape;97;p20"/>
          <p:cNvSpPr txBox="1"/>
          <p:nvPr>
            <p:ph idx="10" type="dt"/>
          </p:nvPr>
        </p:nvSpPr>
        <p:spPr>
          <a:xfrm>
            <a:off x="5646542" y="247778"/>
            <a:ext cx="2368200" cy="2319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Clr>
                <a:srgbClr val="888888"/>
              </a:buClr>
              <a:buSzPts val="1400"/>
              <a:buNone/>
              <a:defRPr sz="1100"/>
            </a:lvl1pPr>
            <a:lvl2pPr lvl="1" rtl="0" algn="l">
              <a:lnSpc>
                <a:spcPct val="100000"/>
              </a:lnSpc>
              <a:spcBef>
                <a:spcPts val="0"/>
              </a:spcBef>
              <a:spcAft>
                <a:spcPts val="0"/>
              </a:spcAft>
              <a:buClr>
                <a:schemeClr val="accent5"/>
              </a:buClr>
              <a:buSzPts val="1400"/>
              <a:buNone/>
              <a:defRPr sz="1100"/>
            </a:lvl2pPr>
            <a:lvl3pPr lvl="2" rtl="0" algn="l">
              <a:lnSpc>
                <a:spcPct val="100000"/>
              </a:lnSpc>
              <a:spcBef>
                <a:spcPts val="0"/>
              </a:spcBef>
              <a:spcAft>
                <a:spcPts val="0"/>
              </a:spcAft>
              <a:buClr>
                <a:schemeClr val="accent5"/>
              </a:buClr>
              <a:buSzPts val="1400"/>
              <a:buNone/>
              <a:defRPr sz="1100"/>
            </a:lvl3pPr>
            <a:lvl4pPr lvl="3" rtl="0" algn="l">
              <a:lnSpc>
                <a:spcPct val="100000"/>
              </a:lnSpc>
              <a:spcBef>
                <a:spcPts val="0"/>
              </a:spcBef>
              <a:spcAft>
                <a:spcPts val="0"/>
              </a:spcAft>
              <a:buClr>
                <a:schemeClr val="accent5"/>
              </a:buClr>
              <a:buSzPts val="1400"/>
              <a:buNone/>
              <a:defRPr sz="1100"/>
            </a:lvl4pPr>
            <a:lvl5pPr lvl="4" rtl="0" algn="l">
              <a:lnSpc>
                <a:spcPct val="100000"/>
              </a:lnSpc>
              <a:spcBef>
                <a:spcPts val="0"/>
              </a:spcBef>
              <a:spcAft>
                <a:spcPts val="0"/>
              </a:spcAft>
              <a:buClr>
                <a:schemeClr val="accent5"/>
              </a:buClr>
              <a:buSzPts val="1400"/>
              <a:buNone/>
              <a:defRPr sz="1100"/>
            </a:lvl5pPr>
            <a:lvl6pPr lvl="5" rtl="0" algn="l">
              <a:lnSpc>
                <a:spcPct val="100000"/>
              </a:lnSpc>
              <a:spcBef>
                <a:spcPts val="0"/>
              </a:spcBef>
              <a:spcAft>
                <a:spcPts val="0"/>
              </a:spcAft>
              <a:buClr>
                <a:schemeClr val="accent5"/>
              </a:buClr>
              <a:buSzPts val="1400"/>
              <a:buNone/>
              <a:defRPr sz="1100"/>
            </a:lvl6pPr>
            <a:lvl7pPr lvl="6" rtl="0" algn="l">
              <a:lnSpc>
                <a:spcPct val="100000"/>
              </a:lnSpc>
              <a:spcBef>
                <a:spcPts val="0"/>
              </a:spcBef>
              <a:spcAft>
                <a:spcPts val="0"/>
              </a:spcAft>
              <a:buClr>
                <a:schemeClr val="accent5"/>
              </a:buClr>
              <a:buSzPts val="1400"/>
              <a:buNone/>
              <a:defRPr sz="1100"/>
            </a:lvl7pPr>
            <a:lvl8pPr lvl="7" rtl="0" algn="l">
              <a:lnSpc>
                <a:spcPct val="100000"/>
              </a:lnSpc>
              <a:spcBef>
                <a:spcPts val="0"/>
              </a:spcBef>
              <a:spcAft>
                <a:spcPts val="0"/>
              </a:spcAft>
              <a:buClr>
                <a:schemeClr val="accent5"/>
              </a:buClr>
              <a:buSzPts val="1400"/>
              <a:buNone/>
              <a:defRPr sz="1100"/>
            </a:lvl8pPr>
            <a:lvl9pPr lvl="8" rtl="0" algn="l">
              <a:lnSpc>
                <a:spcPct val="100000"/>
              </a:lnSpc>
              <a:spcBef>
                <a:spcPts val="0"/>
              </a:spcBef>
              <a:spcAft>
                <a:spcPts val="0"/>
              </a:spcAft>
              <a:buClr>
                <a:schemeClr val="accent5"/>
              </a:buClr>
              <a:buSzPts val="1400"/>
              <a:buNone/>
              <a:defRPr sz="1100"/>
            </a:lvl9pPr>
          </a:lstStyle>
          <a:p/>
        </p:txBody>
      </p:sp>
      <p:sp>
        <p:nvSpPr>
          <p:cNvPr id="98" name="Google Shape;98;p20"/>
          <p:cNvSpPr txBox="1"/>
          <p:nvPr>
            <p:ph idx="11" type="ftr"/>
          </p:nvPr>
        </p:nvSpPr>
        <p:spPr>
          <a:xfrm>
            <a:off x="1443491" y="246982"/>
            <a:ext cx="4034100" cy="231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400"/>
              <a:buNone/>
              <a:defRPr sz="1100"/>
            </a:lvl1pPr>
            <a:lvl2pPr lvl="1" rtl="0" algn="l">
              <a:lnSpc>
                <a:spcPct val="100000"/>
              </a:lnSpc>
              <a:spcBef>
                <a:spcPts val="0"/>
              </a:spcBef>
              <a:spcAft>
                <a:spcPts val="0"/>
              </a:spcAft>
              <a:buClr>
                <a:schemeClr val="accent5"/>
              </a:buClr>
              <a:buSzPts val="1400"/>
              <a:buNone/>
              <a:defRPr sz="1100"/>
            </a:lvl2pPr>
            <a:lvl3pPr lvl="2" rtl="0" algn="l">
              <a:lnSpc>
                <a:spcPct val="100000"/>
              </a:lnSpc>
              <a:spcBef>
                <a:spcPts val="0"/>
              </a:spcBef>
              <a:spcAft>
                <a:spcPts val="0"/>
              </a:spcAft>
              <a:buClr>
                <a:schemeClr val="accent5"/>
              </a:buClr>
              <a:buSzPts val="1400"/>
              <a:buNone/>
              <a:defRPr sz="1100"/>
            </a:lvl3pPr>
            <a:lvl4pPr lvl="3" rtl="0" algn="l">
              <a:lnSpc>
                <a:spcPct val="100000"/>
              </a:lnSpc>
              <a:spcBef>
                <a:spcPts val="0"/>
              </a:spcBef>
              <a:spcAft>
                <a:spcPts val="0"/>
              </a:spcAft>
              <a:buClr>
                <a:schemeClr val="accent5"/>
              </a:buClr>
              <a:buSzPts val="1400"/>
              <a:buNone/>
              <a:defRPr sz="1100"/>
            </a:lvl4pPr>
            <a:lvl5pPr lvl="4" rtl="0" algn="l">
              <a:lnSpc>
                <a:spcPct val="100000"/>
              </a:lnSpc>
              <a:spcBef>
                <a:spcPts val="0"/>
              </a:spcBef>
              <a:spcAft>
                <a:spcPts val="0"/>
              </a:spcAft>
              <a:buClr>
                <a:schemeClr val="accent5"/>
              </a:buClr>
              <a:buSzPts val="1400"/>
              <a:buNone/>
              <a:defRPr sz="1100"/>
            </a:lvl5pPr>
            <a:lvl6pPr lvl="5" rtl="0" algn="l">
              <a:lnSpc>
                <a:spcPct val="100000"/>
              </a:lnSpc>
              <a:spcBef>
                <a:spcPts val="0"/>
              </a:spcBef>
              <a:spcAft>
                <a:spcPts val="0"/>
              </a:spcAft>
              <a:buClr>
                <a:schemeClr val="accent5"/>
              </a:buClr>
              <a:buSzPts val="1400"/>
              <a:buNone/>
              <a:defRPr sz="1100"/>
            </a:lvl6pPr>
            <a:lvl7pPr lvl="6" rtl="0" algn="l">
              <a:lnSpc>
                <a:spcPct val="100000"/>
              </a:lnSpc>
              <a:spcBef>
                <a:spcPts val="0"/>
              </a:spcBef>
              <a:spcAft>
                <a:spcPts val="0"/>
              </a:spcAft>
              <a:buClr>
                <a:schemeClr val="accent5"/>
              </a:buClr>
              <a:buSzPts val="1400"/>
              <a:buNone/>
              <a:defRPr sz="1100"/>
            </a:lvl7pPr>
            <a:lvl8pPr lvl="7" rtl="0" algn="l">
              <a:lnSpc>
                <a:spcPct val="100000"/>
              </a:lnSpc>
              <a:spcBef>
                <a:spcPts val="0"/>
              </a:spcBef>
              <a:spcAft>
                <a:spcPts val="0"/>
              </a:spcAft>
              <a:buClr>
                <a:schemeClr val="accent5"/>
              </a:buClr>
              <a:buSzPts val="1400"/>
              <a:buNone/>
              <a:defRPr sz="1100"/>
            </a:lvl8pPr>
            <a:lvl9pPr lvl="8" rtl="0" algn="l">
              <a:lnSpc>
                <a:spcPct val="100000"/>
              </a:lnSpc>
              <a:spcBef>
                <a:spcPts val="0"/>
              </a:spcBef>
              <a:spcAft>
                <a:spcPts val="0"/>
              </a:spcAft>
              <a:buClr>
                <a:schemeClr val="accent5"/>
              </a:buClr>
              <a:buSzPts val="1400"/>
              <a:buNone/>
              <a:defRPr sz="1100"/>
            </a:lvl9pPr>
          </a:lstStyle>
          <a:p/>
        </p:txBody>
      </p:sp>
      <p:sp>
        <p:nvSpPr>
          <p:cNvPr id="99" name="Google Shape;99;p20"/>
          <p:cNvSpPr txBox="1"/>
          <p:nvPr>
            <p:ph idx="12" type="sldNum"/>
          </p:nvPr>
        </p:nvSpPr>
        <p:spPr>
          <a:xfrm>
            <a:off x="487725" y="599230"/>
            <a:ext cx="7956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00" name="Google Shape;100;p20"/>
          <p:cNvCxnSpPr/>
          <p:nvPr/>
        </p:nvCxnSpPr>
        <p:spPr>
          <a:xfrm>
            <a:off x="1443491" y="1385316"/>
            <a:ext cx="65712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13" name="Shape 13"/>
        <p:cNvGrpSpPr/>
        <p:nvPr/>
      </p:nvGrpSpPr>
      <p:grpSpPr>
        <a:xfrm>
          <a:off x="0" y="0"/>
          <a:ext cx="0" cy="0"/>
          <a:chOff x="0" y="0"/>
          <a:chExt cx="0" cy="0"/>
        </a:xfrm>
      </p:grpSpPr>
      <p:sp>
        <p:nvSpPr>
          <p:cNvPr id="14" name="Google Shape;14;p3"/>
          <p:cNvSpPr txBox="1"/>
          <p:nvPr>
            <p:ph type="ctrTitle"/>
          </p:nvPr>
        </p:nvSpPr>
        <p:spPr>
          <a:xfrm>
            <a:off x="311708" y="1349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900"/>
              <a:buFont typeface="Fira Sans Extra Condensed"/>
              <a:buNone/>
              <a:defRPr b="1" sz="5900">
                <a:latin typeface="Fira Sans Extra Condensed"/>
                <a:ea typeface="Fira Sans Extra Condensed"/>
                <a:cs typeface="Fira Sans Extra Condensed"/>
                <a:sym typeface="Fira Sans Extra Condense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3"/>
          <p:cNvSpPr txBox="1"/>
          <p:nvPr>
            <p:ph idx="1" type="subTitle"/>
          </p:nvPr>
        </p:nvSpPr>
        <p:spPr>
          <a:xfrm>
            <a:off x="311700" y="22245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3400"/>
              <a:buFont typeface="Fira Sans Extra Condensed"/>
              <a:buNone/>
              <a:defRPr sz="3400">
                <a:solidFill>
                  <a:schemeClr val="dk1"/>
                </a:solidFill>
                <a:latin typeface="Fira Sans Extra Condensed"/>
                <a:ea typeface="Fira Sans Extra Condensed"/>
                <a:cs typeface="Fira Sans Extra Condensed"/>
                <a:sym typeface="Fira Sans Extra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0" y="4258850"/>
            <a:ext cx="9144000" cy="666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1176700" y="4368650"/>
            <a:ext cx="6101700" cy="4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80000"/>
              </a:lnSpc>
              <a:spcBef>
                <a:spcPts val="0"/>
              </a:spcBef>
              <a:spcAft>
                <a:spcPts val="1200"/>
              </a:spcAft>
              <a:buSzPts val="935"/>
              <a:buNone/>
            </a:pPr>
            <a:r>
              <a:rPr b="1" lang="en" sz="2600">
                <a:solidFill>
                  <a:schemeClr val="lt1"/>
                </a:solidFill>
                <a:latin typeface="Fira Sans Extra Condensed"/>
                <a:ea typeface="Fira Sans Extra Condensed"/>
                <a:cs typeface="Fira Sans Extra Condensed"/>
                <a:sym typeface="Fira Sans Extra Condensed"/>
              </a:rPr>
              <a:t>ALABAMA STATE DEPARTMENT </a:t>
            </a:r>
            <a:r>
              <a:rPr b="1" i="1" lang="en" sz="2600">
                <a:solidFill>
                  <a:schemeClr val="lt1"/>
                </a:solidFill>
                <a:latin typeface="Fira Sans Extra Condensed"/>
                <a:ea typeface="Fira Sans Extra Condensed"/>
                <a:cs typeface="Fira Sans Extra Condensed"/>
                <a:sym typeface="Fira Sans Extra Condensed"/>
              </a:rPr>
              <a:t>of</a:t>
            </a:r>
            <a:r>
              <a:rPr b="1" lang="en" sz="2600">
                <a:solidFill>
                  <a:schemeClr val="lt1"/>
                </a:solidFill>
                <a:latin typeface="Fira Sans Extra Condensed"/>
                <a:ea typeface="Fira Sans Extra Condensed"/>
                <a:cs typeface="Fira Sans Extra Condensed"/>
                <a:sym typeface="Fira Sans Extra Condensed"/>
              </a:rPr>
              <a:t>  EDUCATION</a:t>
            </a:r>
            <a:br>
              <a:rPr b="1" lang="en" sz="2600">
                <a:solidFill>
                  <a:schemeClr val="lt1"/>
                </a:solidFill>
                <a:latin typeface="Fira Sans Extra Condensed"/>
                <a:ea typeface="Fira Sans Extra Condensed"/>
                <a:cs typeface="Fira Sans Extra Condensed"/>
                <a:sym typeface="Fira Sans Extra Condensed"/>
              </a:rPr>
            </a:br>
            <a:endParaRPr b="1" sz="2600">
              <a:solidFill>
                <a:schemeClr val="lt1"/>
              </a:solidFill>
              <a:latin typeface="Fira Sans Extra Condensed"/>
              <a:ea typeface="Fira Sans Extra Condensed"/>
              <a:cs typeface="Fira Sans Extra Condensed"/>
              <a:sym typeface="Fira Sans Extra Condensed"/>
            </a:endParaRPr>
          </a:p>
        </p:txBody>
      </p:sp>
      <p:pic>
        <p:nvPicPr>
          <p:cNvPr id="19" name="Google Shape;19;p3"/>
          <p:cNvPicPr preferRelativeResize="0"/>
          <p:nvPr/>
        </p:nvPicPr>
        <p:blipFill rotWithShape="1">
          <a:blip r:embed="rId2">
            <a:alphaModFix/>
          </a:blip>
          <a:srcRect b="12790" l="13619" r="15669" t="12061"/>
          <a:stretch/>
        </p:blipFill>
        <p:spPr>
          <a:xfrm>
            <a:off x="111025" y="4121700"/>
            <a:ext cx="980700" cy="1021800"/>
          </a:xfrm>
          <a:prstGeom prst="roundRect">
            <a:avLst>
              <a:gd fmla="val 7243" name="adj"/>
            </a:avLst>
          </a:prstGeom>
          <a:noFill/>
          <a:ln cap="flat" cmpd="sng" w="9525">
            <a:solidFill>
              <a:srgbClr val="D9D9D9"/>
            </a:solidFill>
            <a:prstDash val="solid"/>
            <a:round/>
            <a:headEnd len="sm" w="sm" type="none"/>
            <a:tailEnd len="sm" w="sm" type="none"/>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spTree>
      <p:nvGrpSpPr>
        <p:cNvPr id="101" name="Shape 101"/>
        <p:cNvGrpSpPr/>
        <p:nvPr/>
      </p:nvGrpSpPr>
      <p:grpSpPr>
        <a:xfrm>
          <a:off x="0" y="0"/>
          <a:ext cx="0" cy="0"/>
          <a:chOff x="0" y="0"/>
          <a:chExt cx="0" cy="0"/>
        </a:xfrm>
      </p:grpSpPr>
      <p:pic>
        <p:nvPicPr>
          <p:cNvPr descr="C0-HD-BTM.png" id="102" name="Google Shape;102;p21"/>
          <p:cNvPicPr preferRelativeResize="0"/>
          <p:nvPr/>
        </p:nvPicPr>
        <p:blipFill rotWithShape="1">
          <a:blip r:embed="rId2">
            <a:alphaModFix/>
          </a:blip>
          <a:srcRect b="0" l="0" r="0" t="0"/>
          <a:stretch/>
        </p:blipFill>
        <p:spPr>
          <a:xfrm>
            <a:off x="0" y="3281363"/>
            <a:ext cx="9144000" cy="1862138"/>
          </a:xfrm>
          <a:prstGeom prst="rect">
            <a:avLst/>
          </a:prstGeom>
          <a:noFill/>
          <a:ln>
            <a:noFill/>
          </a:ln>
        </p:spPr>
      </p:pic>
      <p:sp>
        <p:nvSpPr>
          <p:cNvPr id="103" name="Google Shape;103;p21"/>
          <p:cNvSpPr txBox="1"/>
          <p:nvPr>
            <p:ph type="title"/>
          </p:nvPr>
        </p:nvSpPr>
        <p:spPr>
          <a:xfrm>
            <a:off x="514350" y="565150"/>
            <a:ext cx="8115300" cy="2101500"/>
          </a:xfrm>
          <a:prstGeom prst="rect">
            <a:avLst/>
          </a:prstGeom>
          <a:noFill/>
          <a:ln>
            <a:noFill/>
          </a:ln>
        </p:spPr>
        <p:txBody>
          <a:bodyPr anchorCtr="0" anchor="b" bIns="34275" lIns="68575" spcFirstLastPara="1" rIns="68575" wrap="square" tIns="34275">
            <a:normAutofit/>
          </a:bodyPr>
          <a:lstStyle>
            <a:lvl1pPr lvl="0" rtl="0" algn="r">
              <a:lnSpc>
                <a:spcPct val="90000"/>
              </a:lnSpc>
              <a:spcBef>
                <a:spcPts val="0"/>
              </a:spcBef>
              <a:spcAft>
                <a:spcPts val="0"/>
              </a:spcAft>
              <a:buClr>
                <a:schemeClr val="lt1"/>
              </a:buClr>
              <a:buSzPts val="3000"/>
              <a:buFont typeface="Century Gothic"/>
              <a:buNone/>
              <a:defRPr sz="30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04" name="Google Shape;104;p21"/>
          <p:cNvSpPr txBox="1"/>
          <p:nvPr>
            <p:ph idx="1" type="body"/>
          </p:nvPr>
        </p:nvSpPr>
        <p:spPr>
          <a:xfrm>
            <a:off x="768350" y="2731294"/>
            <a:ext cx="7867800" cy="7167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Clr>
                <a:schemeClr val="lt1"/>
              </a:buClr>
              <a:buSzPts val="1700"/>
              <a:buNone/>
              <a:defRPr sz="1700">
                <a:solidFill>
                  <a:schemeClr val="lt1"/>
                </a:solidFill>
              </a:defRPr>
            </a:lvl1pPr>
            <a:lvl2pPr indent="-228600" lvl="1" marL="914400" rtl="0" algn="l">
              <a:lnSpc>
                <a:spcPct val="90000"/>
              </a:lnSpc>
              <a:spcBef>
                <a:spcPts val="1200"/>
              </a:spcBef>
              <a:spcAft>
                <a:spcPts val="0"/>
              </a:spcAft>
              <a:buClr>
                <a:schemeClr val="lt1"/>
              </a:buClr>
              <a:buSzPts val="1500"/>
              <a:buNone/>
              <a:defRPr sz="1500">
                <a:solidFill>
                  <a:schemeClr val="lt1"/>
                </a:solidFill>
              </a:defRPr>
            </a:lvl2pPr>
            <a:lvl3pPr indent="-228600" lvl="2" marL="1371600" rtl="0" algn="l">
              <a:lnSpc>
                <a:spcPct val="90000"/>
              </a:lnSpc>
              <a:spcBef>
                <a:spcPts val="1200"/>
              </a:spcBef>
              <a:spcAft>
                <a:spcPts val="0"/>
              </a:spcAft>
              <a:buClr>
                <a:schemeClr val="lt1"/>
              </a:buClr>
              <a:buSzPts val="1400"/>
              <a:buNone/>
              <a:defRPr sz="1400">
                <a:solidFill>
                  <a:schemeClr val="lt1"/>
                </a:solidFill>
              </a:defRPr>
            </a:lvl3pPr>
            <a:lvl4pPr indent="-228600" lvl="3" marL="1828800" rtl="0" algn="l">
              <a:lnSpc>
                <a:spcPct val="90000"/>
              </a:lnSpc>
              <a:spcBef>
                <a:spcPts val="1200"/>
              </a:spcBef>
              <a:spcAft>
                <a:spcPts val="0"/>
              </a:spcAft>
              <a:buClr>
                <a:schemeClr val="lt1"/>
              </a:buClr>
              <a:buSzPts val="1200"/>
              <a:buNone/>
              <a:defRPr sz="1200">
                <a:solidFill>
                  <a:schemeClr val="lt1"/>
                </a:solidFill>
              </a:defRPr>
            </a:lvl4pPr>
            <a:lvl5pPr indent="-228600" lvl="4" marL="2286000" rtl="0" algn="l">
              <a:lnSpc>
                <a:spcPct val="90000"/>
              </a:lnSpc>
              <a:spcBef>
                <a:spcPts val="1200"/>
              </a:spcBef>
              <a:spcAft>
                <a:spcPts val="0"/>
              </a:spcAft>
              <a:buClr>
                <a:schemeClr val="lt1"/>
              </a:buClr>
              <a:buSzPts val="1200"/>
              <a:buNone/>
              <a:defRPr sz="1200">
                <a:solidFill>
                  <a:schemeClr val="lt1"/>
                </a:solidFill>
              </a:defRPr>
            </a:lvl5pPr>
            <a:lvl6pPr indent="-228600" lvl="5" marL="2743200" rtl="0" algn="l">
              <a:lnSpc>
                <a:spcPct val="90000"/>
              </a:lnSpc>
              <a:spcBef>
                <a:spcPts val="1200"/>
              </a:spcBef>
              <a:spcAft>
                <a:spcPts val="0"/>
              </a:spcAft>
              <a:buClr>
                <a:schemeClr val="lt1"/>
              </a:buClr>
              <a:buSzPts val="1200"/>
              <a:buNone/>
              <a:defRPr sz="1200">
                <a:solidFill>
                  <a:schemeClr val="lt1"/>
                </a:solidFill>
              </a:defRPr>
            </a:lvl6pPr>
            <a:lvl7pPr indent="-228600" lvl="6" marL="3200400" rtl="0" algn="l">
              <a:lnSpc>
                <a:spcPct val="90000"/>
              </a:lnSpc>
              <a:spcBef>
                <a:spcPts val="1200"/>
              </a:spcBef>
              <a:spcAft>
                <a:spcPts val="0"/>
              </a:spcAft>
              <a:buClr>
                <a:schemeClr val="lt1"/>
              </a:buClr>
              <a:buSzPts val="1200"/>
              <a:buNone/>
              <a:defRPr sz="1200">
                <a:solidFill>
                  <a:schemeClr val="lt1"/>
                </a:solidFill>
              </a:defRPr>
            </a:lvl7pPr>
            <a:lvl8pPr indent="-228600" lvl="7" marL="3657600" rtl="0" algn="l">
              <a:lnSpc>
                <a:spcPct val="90000"/>
              </a:lnSpc>
              <a:spcBef>
                <a:spcPts val="1200"/>
              </a:spcBef>
              <a:spcAft>
                <a:spcPts val="0"/>
              </a:spcAft>
              <a:buClr>
                <a:schemeClr val="lt1"/>
              </a:buClr>
              <a:buSzPts val="1200"/>
              <a:buNone/>
              <a:defRPr sz="1200">
                <a:solidFill>
                  <a:schemeClr val="lt1"/>
                </a:solidFill>
              </a:defRPr>
            </a:lvl8pPr>
            <a:lvl9pPr indent="-228600" lvl="8" marL="4114800" rtl="0" algn="l">
              <a:lnSpc>
                <a:spcPct val="90000"/>
              </a:lnSpc>
              <a:spcBef>
                <a:spcPts val="1200"/>
              </a:spcBef>
              <a:spcAft>
                <a:spcPts val="1200"/>
              </a:spcAft>
              <a:buClr>
                <a:schemeClr val="lt1"/>
              </a:buClr>
              <a:buSzPts val="1200"/>
              <a:buNone/>
              <a:defRPr sz="1200">
                <a:solidFill>
                  <a:schemeClr val="lt1"/>
                </a:solidFill>
              </a:defRPr>
            </a:lvl9pPr>
          </a:lstStyle>
          <a:p/>
        </p:txBody>
      </p:sp>
      <p:sp>
        <p:nvSpPr>
          <p:cNvPr id="105" name="Google Shape;105;p21"/>
          <p:cNvSpPr txBox="1"/>
          <p:nvPr>
            <p:ph idx="10" type="dt"/>
          </p:nvPr>
        </p:nvSpPr>
        <p:spPr>
          <a:xfrm>
            <a:off x="5860839" y="285750"/>
            <a:ext cx="2183100" cy="2739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6" name="Google Shape;106;p21"/>
          <p:cNvSpPr txBox="1"/>
          <p:nvPr>
            <p:ph idx="11" type="ftr"/>
          </p:nvPr>
        </p:nvSpPr>
        <p:spPr>
          <a:xfrm>
            <a:off x="514350" y="285751"/>
            <a:ext cx="5243700" cy="2730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7" name="Google Shape;107;p21"/>
          <p:cNvSpPr txBox="1"/>
          <p:nvPr>
            <p:ph idx="12" type="sldNum"/>
          </p:nvPr>
        </p:nvSpPr>
        <p:spPr>
          <a:xfrm>
            <a:off x="8146839" y="285750"/>
            <a:ext cx="482700" cy="273900"/>
          </a:xfrm>
          <a:prstGeom prst="rect">
            <a:avLst/>
          </a:prstGeom>
          <a:noFill/>
          <a:ln>
            <a:noFill/>
          </a:ln>
        </p:spPr>
        <p:txBody>
          <a:bodyPr anchorCtr="0" anchor="ctr" bIns="34275" lIns="68575" spcFirstLastPara="1" rIns="68575" wrap="square" tIns="34275">
            <a:normAutofit/>
          </a:bodyPr>
          <a:lstStyle>
            <a:lvl1pPr indent="0" lvl="0" marL="0" rtl="0" algn="r">
              <a:lnSpc>
                <a:spcPct val="100000"/>
              </a:lnSpc>
              <a:spcBef>
                <a:spcPts val="0"/>
              </a:spcBef>
              <a:spcAft>
                <a:spcPts val="0"/>
              </a:spcAft>
              <a:buSzPts val="800"/>
              <a:buNone/>
              <a:defRPr sz="1100"/>
            </a:lvl1pPr>
            <a:lvl2pPr indent="0" lvl="1" marL="0" rtl="0" algn="r">
              <a:lnSpc>
                <a:spcPct val="100000"/>
              </a:lnSpc>
              <a:spcBef>
                <a:spcPts val="0"/>
              </a:spcBef>
              <a:spcAft>
                <a:spcPts val="0"/>
              </a:spcAft>
              <a:buSzPts val="800"/>
              <a:buNone/>
              <a:defRPr sz="1100"/>
            </a:lvl2pPr>
            <a:lvl3pPr indent="0" lvl="2" marL="0" rtl="0" algn="r">
              <a:lnSpc>
                <a:spcPct val="100000"/>
              </a:lnSpc>
              <a:spcBef>
                <a:spcPts val="0"/>
              </a:spcBef>
              <a:spcAft>
                <a:spcPts val="0"/>
              </a:spcAft>
              <a:buSzPts val="800"/>
              <a:buNone/>
              <a:defRPr sz="1100"/>
            </a:lvl3pPr>
            <a:lvl4pPr indent="0" lvl="3" marL="0" rtl="0" algn="r">
              <a:lnSpc>
                <a:spcPct val="100000"/>
              </a:lnSpc>
              <a:spcBef>
                <a:spcPts val="0"/>
              </a:spcBef>
              <a:spcAft>
                <a:spcPts val="0"/>
              </a:spcAft>
              <a:buSzPts val="800"/>
              <a:buNone/>
              <a:defRPr sz="1100"/>
            </a:lvl4pPr>
            <a:lvl5pPr indent="0" lvl="4" marL="0" rtl="0" algn="r">
              <a:lnSpc>
                <a:spcPct val="100000"/>
              </a:lnSpc>
              <a:spcBef>
                <a:spcPts val="0"/>
              </a:spcBef>
              <a:spcAft>
                <a:spcPts val="0"/>
              </a:spcAft>
              <a:buSzPts val="800"/>
              <a:buNone/>
              <a:defRPr sz="1100"/>
            </a:lvl5pPr>
            <a:lvl6pPr indent="0" lvl="5" marL="0" rtl="0" algn="r">
              <a:lnSpc>
                <a:spcPct val="100000"/>
              </a:lnSpc>
              <a:spcBef>
                <a:spcPts val="0"/>
              </a:spcBef>
              <a:spcAft>
                <a:spcPts val="0"/>
              </a:spcAft>
              <a:buSzPts val="800"/>
              <a:buNone/>
              <a:defRPr sz="1100"/>
            </a:lvl6pPr>
            <a:lvl7pPr indent="0" lvl="6" marL="0" rtl="0" algn="r">
              <a:lnSpc>
                <a:spcPct val="100000"/>
              </a:lnSpc>
              <a:spcBef>
                <a:spcPts val="0"/>
              </a:spcBef>
              <a:spcAft>
                <a:spcPts val="0"/>
              </a:spcAft>
              <a:buSzPts val="800"/>
              <a:buNone/>
              <a:defRPr sz="1100"/>
            </a:lvl7pPr>
            <a:lvl8pPr indent="0" lvl="7" marL="0" rtl="0" algn="r">
              <a:lnSpc>
                <a:spcPct val="100000"/>
              </a:lnSpc>
              <a:spcBef>
                <a:spcPts val="0"/>
              </a:spcBef>
              <a:spcAft>
                <a:spcPts val="0"/>
              </a:spcAft>
              <a:buSzPts val="800"/>
              <a:buNone/>
              <a:defRPr sz="1100"/>
            </a:lvl8pPr>
            <a:lvl9pPr indent="0" lvl="8" marL="0" rtl="0" algn="r">
              <a:lnSpc>
                <a:spcPct val="100000"/>
              </a:lnSpc>
              <a:spcBef>
                <a:spcPts val="0"/>
              </a:spcBef>
              <a:spcAft>
                <a:spcPts val="0"/>
              </a:spcAft>
              <a:buSzPts val="800"/>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2">
    <p:spTree>
      <p:nvGrpSpPr>
        <p:cNvPr id="108" name="Shape 108"/>
        <p:cNvGrpSpPr/>
        <p:nvPr/>
      </p:nvGrpSpPr>
      <p:grpSpPr>
        <a:xfrm>
          <a:off x="0" y="0"/>
          <a:ext cx="0" cy="0"/>
          <a:chOff x="0" y="0"/>
          <a:chExt cx="0" cy="0"/>
        </a:xfrm>
      </p:grpSpPr>
      <p:sp>
        <p:nvSpPr>
          <p:cNvPr id="109" name="Google Shape;109;p22"/>
          <p:cNvSpPr txBox="1"/>
          <p:nvPr>
            <p:ph type="title"/>
          </p:nvPr>
        </p:nvSpPr>
        <p:spPr>
          <a:xfrm>
            <a:off x="668339" y="906067"/>
            <a:ext cx="7610400" cy="5871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110" name="Google Shape;110;p22"/>
          <p:cNvSpPr txBox="1"/>
          <p:nvPr>
            <p:ph idx="1" type="body"/>
          </p:nvPr>
        </p:nvSpPr>
        <p:spPr>
          <a:xfrm>
            <a:off x="668339" y="1593057"/>
            <a:ext cx="7610400" cy="3131400"/>
          </a:xfrm>
          <a:prstGeom prst="rect">
            <a:avLst/>
          </a:prstGeom>
          <a:noFill/>
          <a:ln>
            <a:noFill/>
          </a:ln>
        </p:spPr>
        <p:txBody>
          <a:bodyPr anchorCtr="0" anchor="t" bIns="34275" lIns="68575" spcFirstLastPara="1" rIns="68575" wrap="square" tIns="34275">
            <a:noAutofit/>
          </a:bodyPr>
          <a:lstStyle>
            <a:lvl1pPr indent="-317500" lvl="0" marL="457200" rtl="0" algn="l">
              <a:lnSpc>
                <a:spcPct val="100000"/>
              </a:lnSpc>
              <a:spcBef>
                <a:spcPts val="300"/>
              </a:spcBef>
              <a:spcAft>
                <a:spcPts val="0"/>
              </a:spcAft>
              <a:buClr>
                <a:schemeClr val="dk1"/>
              </a:buClr>
              <a:buSzPts val="1400"/>
              <a:buChar char="•"/>
              <a:defRPr sz="1100"/>
            </a:lvl1pPr>
            <a:lvl2pPr indent="-317500" lvl="1" marL="914400" rtl="0" algn="l">
              <a:lnSpc>
                <a:spcPct val="100000"/>
              </a:lnSpc>
              <a:spcBef>
                <a:spcPts val="300"/>
              </a:spcBef>
              <a:spcAft>
                <a:spcPts val="0"/>
              </a:spcAft>
              <a:buClr>
                <a:schemeClr val="dk1"/>
              </a:buClr>
              <a:buSzPts val="1400"/>
              <a:buChar char="–"/>
              <a:defRPr sz="1100"/>
            </a:lvl2pPr>
            <a:lvl3pPr indent="-317500" lvl="2" marL="1371600" rtl="0" algn="l">
              <a:lnSpc>
                <a:spcPct val="100000"/>
              </a:lnSpc>
              <a:spcBef>
                <a:spcPts val="300"/>
              </a:spcBef>
              <a:spcAft>
                <a:spcPts val="0"/>
              </a:spcAft>
              <a:buClr>
                <a:schemeClr val="dk1"/>
              </a:buClr>
              <a:buSzPts val="1400"/>
              <a:buChar char="•"/>
              <a:defRPr sz="1100"/>
            </a:lvl3pPr>
            <a:lvl4pPr indent="-317500" lvl="3" marL="1828800" rtl="0" algn="l">
              <a:lnSpc>
                <a:spcPct val="100000"/>
              </a:lnSpc>
              <a:spcBef>
                <a:spcPts val="300"/>
              </a:spcBef>
              <a:spcAft>
                <a:spcPts val="0"/>
              </a:spcAft>
              <a:buClr>
                <a:schemeClr val="dk1"/>
              </a:buClr>
              <a:buSzPts val="1400"/>
              <a:buChar char="–"/>
              <a:defRPr sz="1100"/>
            </a:lvl4pPr>
            <a:lvl5pPr indent="-317500" lvl="4" marL="2286000" rtl="0" algn="l">
              <a:lnSpc>
                <a:spcPct val="100000"/>
              </a:lnSpc>
              <a:spcBef>
                <a:spcPts val="300"/>
              </a:spcBef>
              <a:spcAft>
                <a:spcPts val="0"/>
              </a:spcAft>
              <a:buClr>
                <a:schemeClr val="dk1"/>
              </a:buClr>
              <a:buSzPts val="1400"/>
              <a:buChar char="»"/>
              <a:defRPr sz="1100"/>
            </a:lvl5pPr>
            <a:lvl6pPr indent="-317500" lvl="5" marL="2743200" rtl="0" algn="l">
              <a:lnSpc>
                <a:spcPct val="100000"/>
              </a:lnSpc>
              <a:spcBef>
                <a:spcPts val="300"/>
              </a:spcBef>
              <a:spcAft>
                <a:spcPts val="0"/>
              </a:spcAft>
              <a:buClr>
                <a:schemeClr val="dk1"/>
              </a:buClr>
              <a:buSzPts val="1400"/>
              <a:buChar char="•"/>
              <a:defRPr sz="1100"/>
            </a:lvl6pPr>
            <a:lvl7pPr indent="-317500" lvl="6" marL="3200400" rtl="0" algn="l">
              <a:lnSpc>
                <a:spcPct val="100000"/>
              </a:lnSpc>
              <a:spcBef>
                <a:spcPts val="300"/>
              </a:spcBef>
              <a:spcAft>
                <a:spcPts val="0"/>
              </a:spcAft>
              <a:buClr>
                <a:schemeClr val="dk1"/>
              </a:buClr>
              <a:buSzPts val="1400"/>
              <a:buChar char="•"/>
              <a:defRPr sz="1100"/>
            </a:lvl7pPr>
            <a:lvl8pPr indent="-317500" lvl="7" marL="3657600" rtl="0" algn="l">
              <a:lnSpc>
                <a:spcPct val="100000"/>
              </a:lnSpc>
              <a:spcBef>
                <a:spcPts val="300"/>
              </a:spcBef>
              <a:spcAft>
                <a:spcPts val="0"/>
              </a:spcAft>
              <a:buClr>
                <a:schemeClr val="dk1"/>
              </a:buClr>
              <a:buSzPts val="1400"/>
              <a:buChar char="•"/>
              <a:defRPr sz="1100"/>
            </a:lvl8pPr>
            <a:lvl9pPr indent="-317500" lvl="8" marL="4114800" rtl="0" algn="l">
              <a:lnSpc>
                <a:spcPct val="100000"/>
              </a:lnSpc>
              <a:spcBef>
                <a:spcPts val="300"/>
              </a:spcBef>
              <a:spcAft>
                <a:spcPts val="0"/>
              </a:spcAft>
              <a:buClr>
                <a:schemeClr val="dk1"/>
              </a:buClr>
              <a:buSzPts val="1400"/>
              <a:buChar char="•"/>
              <a:defRPr sz="1100"/>
            </a:lvl9pPr>
          </a:lstStyle>
          <a:p/>
        </p:txBody>
      </p:sp>
      <p:sp>
        <p:nvSpPr>
          <p:cNvPr id="111" name="Google Shape;111;p22"/>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900"/>
              <a:buFont typeface="Calibri"/>
              <a:buNone/>
              <a:defRPr sz="1100"/>
            </a:lvl1pPr>
            <a:lvl2pPr lvl="1" rtl="0" algn="l">
              <a:lnSpc>
                <a:spcPct val="100000"/>
              </a:lnSpc>
              <a:spcBef>
                <a:spcPts val="0"/>
              </a:spcBef>
              <a:spcAft>
                <a:spcPts val="0"/>
              </a:spcAft>
              <a:buClr>
                <a:schemeClr val="accent5"/>
              </a:buClr>
              <a:buSzPts val="1400"/>
              <a:buNone/>
              <a:defRPr sz="1100"/>
            </a:lvl2pPr>
            <a:lvl3pPr lvl="2" rtl="0" algn="l">
              <a:lnSpc>
                <a:spcPct val="100000"/>
              </a:lnSpc>
              <a:spcBef>
                <a:spcPts val="0"/>
              </a:spcBef>
              <a:spcAft>
                <a:spcPts val="0"/>
              </a:spcAft>
              <a:buClr>
                <a:schemeClr val="accent5"/>
              </a:buClr>
              <a:buSzPts val="1400"/>
              <a:buNone/>
              <a:defRPr sz="1100"/>
            </a:lvl3pPr>
            <a:lvl4pPr lvl="3" rtl="0" algn="l">
              <a:lnSpc>
                <a:spcPct val="100000"/>
              </a:lnSpc>
              <a:spcBef>
                <a:spcPts val="0"/>
              </a:spcBef>
              <a:spcAft>
                <a:spcPts val="0"/>
              </a:spcAft>
              <a:buClr>
                <a:schemeClr val="accent5"/>
              </a:buClr>
              <a:buSzPts val="1400"/>
              <a:buNone/>
              <a:defRPr sz="1100"/>
            </a:lvl4pPr>
            <a:lvl5pPr lvl="4" rtl="0" algn="l">
              <a:lnSpc>
                <a:spcPct val="100000"/>
              </a:lnSpc>
              <a:spcBef>
                <a:spcPts val="0"/>
              </a:spcBef>
              <a:spcAft>
                <a:spcPts val="0"/>
              </a:spcAft>
              <a:buClr>
                <a:schemeClr val="accent5"/>
              </a:buClr>
              <a:buSzPts val="1400"/>
              <a:buNone/>
              <a:defRPr sz="1100"/>
            </a:lvl5pPr>
            <a:lvl6pPr lvl="5" rtl="0" algn="l">
              <a:lnSpc>
                <a:spcPct val="100000"/>
              </a:lnSpc>
              <a:spcBef>
                <a:spcPts val="0"/>
              </a:spcBef>
              <a:spcAft>
                <a:spcPts val="0"/>
              </a:spcAft>
              <a:buClr>
                <a:schemeClr val="accent5"/>
              </a:buClr>
              <a:buSzPts val="1400"/>
              <a:buNone/>
              <a:defRPr sz="1100"/>
            </a:lvl6pPr>
            <a:lvl7pPr lvl="6" rtl="0" algn="l">
              <a:lnSpc>
                <a:spcPct val="100000"/>
              </a:lnSpc>
              <a:spcBef>
                <a:spcPts val="0"/>
              </a:spcBef>
              <a:spcAft>
                <a:spcPts val="0"/>
              </a:spcAft>
              <a:buClr>
                <a:schemeClr val="accent5"/>
              </a:buClr>
              <a:buSzPts val="1400"/>
              <a:buNone/>
              <a:defRPr sz="1100"/>
            </a:lvl7pPr>
            <a:lvl8pPr lvl="7" rtl="0" algn="l">
              <a:lnSpc>
                <a:spcPct val="100000"/>
              </a:lnSpc>
              <a:spcBef>
                <a:spcPts val="0"/>
              </a:spcBef>
              <a:spcAft>
                <a:spcPts val="0"/>
              </a:spcAft>
              <a:buClr>
                <a:schemeClr val="accent5"/>
              </a:buClr>
              <a:buSzPts val="1400"/>
              <a:buNone/>
              <a:defRPr sz="1100"/>
            </a:lvl8pPr>
            <a:lvl9pPr lvl="8" rtl="0" algn="l">
              <a:lnSpc>
                <a:spcPct val="100000"/>
              </a:lnSpc>
              <a:spcBef>
                <a:spcPts val="0"/>
              </a:spcBef>
              <a:spcAft>
                <a:spcPts val="0"/>
              </a:spcAft>
              <a:buClr>
                <a:schemeClr val="accent5"/>
              </a:buClr>
              <a:buSzPts val="1400"/>
              <a:buNone/>
              <a:defRPr sz="1100"/>
            </a:lvl9pPr>
          </a:lstStyle>
          <a:p/>
        </p:txBody>
      </p:sp>
      <p:sp>
        <p:nvSpPr>
          <p:cNvPr id="112" name="Google Shape;112;p22"/>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900"/>
              <a:buFont typeface="Calibri"/>
              <a:buNone/>
              <a:defRPr sz="1100"/>
            </a:lvl1pPr>
            <a:lvl2pPr lvl="1" rtl="0" algn="l">
              <a:lnSpc>
                <a:spcPct val="100000"/>
              </a:lnSpc>
              <a:spcBef>
                <a:spcPts val="0"/>
              </a:spcBef>
              <a:spcAft>
                <a:spcPts val="0"/>
              </a:spcAft>
              <a:buClr>
                <a:schemeClr val="accent5"/>
              </a:buClr>
              <a:buSzPts val="1400"/>
              <a:buNone/>
              <a:defRPr sz="1100"/>
            </a:lvl2pPr>
            <a:lvl3pPr lvl="2" rtl="0" algn="l">
              <a:lnSpc>
                <a:spcPct val="100000"/>
              </a:lnSpc>
              <a:spcBef>
                <a:spcPts val="0"/>
              </a:spcBef>
              <a:spcAft>
                <a:spcPts val="0"/>
              </a:spcAft>
              <a:buClr>
                <a:schemeClr val="accent5"/>
              </a:buClr>
              <a:buSzPts val="1400"/>
              <a:buNone/>
              <a:defRPr sz="1100"/>
            </a:lvl3pPr>
            <a:lvl4pPr lvl="3" rtl="0" algn="l">
              <a:lnSpc>
                <a:spcPct val="100000"/>
              </a:lnSpc>
              <a:spcBef>
                <a:spcPts val="0"/>
              </a:spcBef>
              <a:spcAft>
                <a:spcPts val="0"/>
              </a:spcAft>
              <a:buClr>
                <a:schemeClr val="accent5"/>
              </a:buClr>
              <a:buSzPts val="1400"/>
              <a:buNone/>
              <a:defRPr sz="1100"/>
            </a:lvl4pPr>
            <a:lvl5pPr lvl="4" rtl="0" algn="l">
              <a:lnSpc>
                <a:spcPct val="100000"/>
              </a:lnSpc>
              <a:spcBef>
                <a:spcPts val="0"/>
              </a:spcBef>
              <a:spcAft>
                <a:spcPts val="0"/>
              </a:spcAft>
              <a:buClr>
                <a:schemeClr val="accent5"/>
              </a:buClr>
              <a:buSzPts val="1400"/>
              <a:buNone/>
              <a:defRPr sz="1100"/>
            </a:lvl5pPr>
            <a:lvl6pPr lvl="5" rtl="0" algn="l">
              <a:lnSpc>
                <a:spcPct val="100000"/>
              </a:lnSpc>
              <a:spcBef>
                <a:spcPts val="0"/>
              </a:spcBef>
              <a:spcAft>
                <a:spcPts val="0"/>
              </a:spcAft>
              <a:buClr>
                <a:schemeClr val="accent5"/>
              </a:buClr>
              <a:buSzPts val="1400"/>
              <a:buNone/>
              <a:defRPr sz="1100"/>
            </a:lvl6pPr>
            <a:lvl7pPr lvl="6" rtl="0" algn="l">
              <a:lnSpc>
                <a:spcPct val="100000"/>
              </a:lnSpc>
              <a:spcBef>
                <a:spcPts val="0"/>
              </a:spcBef>
              <a:spcAft>
                <a:spcPts val="0"/>
              </a:spcAft>
              <a:buClr>
                <a:schemeClr val="accent5"/>
              </a:buClr>
              <a:buSzPts val="1400"/>
              <a:buNone/>
              <a:defRPr sz="1100"/>
            </a:lvl7pPr>
            <a:lvl8pPr lvl="7" rtl="0" algn="l">
              <a:lnSpc>
                <a:spcPct val="100000"/>
              </a:lnSpc>
              <a:spcBef>
                <a:spcPts val="0"/>
              </a:spcBef>
              <a:spcAft>
                <a:spcPts val="0"/>
              </a:spcAft>
              <a:buClr>
                <a:schemeClr val="accent5"/>
              </a:buClr>
              <a:buSzPts val="1400"/>
              <a:buNone/>
              <a:defRPr sz="1100"/>
            </a:lvl8pPr>
            <a:lvl9pPr lvl="8" rtl="0" algn="l">
              <a:lnSpc>
                <a:spcPct val="100000"/>
              </a:lnSpc>
              <a:spcBef>
                <a:spcPts val="0"/>
              </a:spcBef>
              <a:spcAft>
                <a:spcPts val="0"/>
              </a:spcAft>
              <a:buClr>
                <a:schemeClr val="accent5"/>
              </a:buClr>
              <a:buSzPts val="1400"/>
              <a:buNone/>
              <a:defRPr sz="1100"/>
            </a:lvl9pPr>
          </a:lstStyle>
          <a:p/>
        </p:txBody>
      </p:sp>
      <p:sp>
        <p:nvSpPr>
          <p:cNvPr id="113" name="Google Shape;113;p22"/>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114" name="Shape 114"/>
        <p:cNvGrpSpPr/>
        <p:nvPr/>
      </p:nvGrpSpPr>
      <p:grpSpPr>
        <a:xfrm>
          <a:off x="0" y="0"/>
          <a:ext cx="0" cy="0"/>
          <a:chOff x="0" y="0"/>
          <a:chExt cx="0" cy="0"/>
        </a:xfrm>
      </p:grpSpPr>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61950" lvl="0" marL="457200" rtl="0">
              <a:spcBef>
                <a:spcPts val="0"/>
              </a:spcBef>
              <a:spcAft>
                <a:spcPts val="0"/>
              </a:spcAft>
              <a:buClr>
                <a:schemeClr val="dk1"/>
              </a:buClr>
              <a:buSzPts val="2100"/>
              <a:buFont typeface="Fira Sans Extra Condensed"/>
              <a:buChar char="●"/>
              <a:defRPr sz="2100">
                <a:solidFill>
                  <a:schemeClr val="dk1"/>
                </a:solidFill>
                <a:latin typeface="Fira Sans Extra Condensed"/>
                <a:ea typeface="Fira Sans Extra Condensed"/>
                <a:cs typeface="Fira Sans Extra Condensed"/>
                <a:sym typeface="Fira Sans Extra Condensed"/>
              </a:defRPr>
            </a:lvl1pPr>
            <a:lvl2pPr indent="-336550" lvl="1" marL="9144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2pPr>
            <a:lvl3pPr indent="-336550" lvl="2" marL="13716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3pPr>
            <a:lvl4pPr indent="-336550" lvl="3" marL="18288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4pPr>
            <a:lvl5pPr indent="-336550" lvl="4" marL="22860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5pPr>
            <a:lvl6pPr indent="-336550" lvl="5" marL="27432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6pPr>
            <a:lvl7pPr indent="-336550" lvl="6" marL="32004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7pPr>
            <a:lvl8pPr indent="-336550" lvl="7" marL="36576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8pPr>
            <a:lvl9pPr indent="-336550" lvl="8" marL="41148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9pPr>
          </a:lstStyle>
          <a:p/>
        </p:txBody>
      </p:sp>
      <p:sp>
        <p:nvSpPr>
          <p:cNvPr id="116" name="Google Shape;11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3"/>
          <p:cNvSpPr/>
          <p:nvPr/>
        </p:nvSpPr>
        <p:spPr>
          <a:xfrm>
            <a:off x="0" y="7900"/>
            <a:ext cx="9144000" cy="8892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a:off x="0" y="4258850"/>
            <a:ext cx="9144000" cy="666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txBox="1"/>
          <p:nvPr/>
        </p:nvSpPr>
        <p:spPr>
          <a:xfrm>
            <a:off x="1176700" y="4368650"/>
            <a:ext cx="6101700" cy="4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80000"/>
              </a:lnSpc>
              <a:spcBef>
                <a:spcPts val="0"/>
              </a:spcBef>
              <a:spcAft>
                <a:spcPts val="1200"/>
              </a:spcAft>
              <a:buSzPts val="935"/>
              <a:buNone/>
            </a:pPr>
            <a:r>
              <a:rPr b="1" lang="en" sz="2600">
                <a:solidFill>
                  <a:schemeClr val="lt1"/>
                </a:solidFill>
                <a:latin typeface="Fira Sans Extra Condensed"/>
                <a:ea typeface="Fira Sans Extra Condensed"/>
                <a:cs typeface="Fira Sans Extra Condensed"/>
                <a:sym typeface="Fira Sans Extra Condensed"/>
              </a:rPr>
              <a:t>ALABAMA STATE DEPARTMENT </a:t>
            </a:r>
            <a:r>
              <a:rPr b="1" i="1" lang="en" sz="2600">
                <a:solidFill>
                  <a:schemeClr val="lt1"/>
                </a:solidFill>
                <a:latin typeface="Fira Sans Extra Condensed"/>
                <a:ea typeface="Fira Sans Extra Condensed"/>
                <a:cs typeface="Fira Sans Extra Condensed"/>
                <a:sym typeface="Fira Sans Extra Condensed"/>
              </a:rPr>
              <a:t>of</a:t>
            </a:r>
            <a:r>
              <a:rPr b="1" lang="en" sz="2600">
                <a:solidFill>
                  <a:schemeClr val="lt1"/>
                </a:solidFill>
                <a:latin typeface="Fira Sans Extra Condensed"/>
                <a:ea typeface="Fira Sans Extra Condensed"/>
                <a:cs typeface="Fira Sans Extra Condensed"/>
                <a:sym typeface="Fira Sans Extra Condensed"/>
              </a:rPr>
              <a:t> EDUCATION</a:t>
            </a:r>
            <a:br>
              <a:rPr b="1" lang="en" sz="2600">
                <a:solidFill>
                  <a:schemeClr val="lt1"/>
                </a:solidFill>
                <a:latin typeface="Fira Sans Extra Condensed"/>
                <a:ea typeface="Fira Sans Extra Condensed"/>
                <a:cs typeface="Fira Sans Extra Condensed"/>
                <a:sym typeface="Fira Sans Extra Condensed"/>
              </a:rPr>
            </a:br>
            <a:endParaRPr b="1" sz="2600">
              <a:solidFill>
                <a:schemeClr val="lt1"/>
              </a:solidFill>
              <a:latin typeface="Fira Sans Extra Condensed"/>
              <a:ea typeface="Fira Sans Extra Condensed"/>
              <a:cs typeface="Fira Sans Extra Condensed"/>
              <a:sym typeface="Fira Sans Extra Condensed"/>
            </a:endParaRPr>
          </a:p>
        </p:txBody>
      </p:sp>
      <p:pic>
        <p:nvPicPr>
          <p:cNvPr id="120" name="Google Shape;120;p23"/>
          <p:cNvPicPr preferRelativeResize="0"/>
          <p:nvPr/>
        </p:nvPicPr>
        <p:blipFill rotWithShape="1">
          <a:blip r:embed="rId2">
            <a:alphaModFix/>
          </a:blip>
          <a:srcRect b="12790" l="13619" r="15669" t="12061"/>
          <a:stretch/>
        </p:blipFill>
        <p:spPr>
          <a:xfrm>
            <a:off x="111025" y="4081100"/>
            <a:ext cx="980700" cy="1021800"/>
          </a:xfrm>
          <a:prstGeom prst="roundRect">
            <a:avLst>
              <a:gd fmla="val 7243" name="adj"/>
            </a:avLst>
          </a:prstGeom>
          <a:noFill/>
          <a:ln cap="flat" cmpd="sng" w="9525">
            <a:solidFill>
              <a:srgbClr val="D9D9D9"/>
            </a:solidFill>
            <a:prstDash val="solid"/>
            <a:round/>
            <a:headEnd len="sm" w="sm" type="none"/>
            <a:tailEnd len="sm" w="sm" type="none"/>
          </a:ln>
        </p:spPr>
      </p:pic>
      <p:sp>
        <p:nvSpPr>
          <p:cNvPr id="121" name="Google Shape;121;p23"/>
          <p:cNvSpPr txBox="1"/>
          <p:nvPr>
            <p:ph type="title"/>
          </p:nvPr>
        </p:nvSpPr>
        <p:spPr>
          <a:xfrm>
            <a:off x="151450" y="991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Fira Sans Extra Condensed"/>
              <a:buNone/>
              <a:defRPr b="1" sz="3600">
                <a:solidFill>
                  <a:schemeClr val="lt1"/>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de placeholder small">
  <p:cSld name="1_side placeholder small">
    <p:spTree>
      <p:nvGrpSpPr>
        <p:cNvPr id="122" name="Shape 122"/>
        <p:cNvGrpSpPr/>
        <p:nvPr/>
      </p:nvGrpSpPr>
      <p:grpSpPr>
        <a:xfrm>
          <a:off x="0" y="0"/>
          <a:ext cx="0" cy="0"/>
          <a:chOff x="0" y="0"/>
          <a:chExt cx="0" cy="0"/>
        </a:xfrm>
      </p:grpSpPr>
      <p:sp>
        <p:nvSpPr>
          <p:cNvPr id="123" name="Google Shape;123;p24"/>
          <p:cNvSpPr/>
          <p:nvPr>
            <p:ph idx="2" type="pic"/>
          </p:nvPr>
        </p:nvSpPr>
        <p:spPr>
          <a:xfrm>
            <a:off x="0" y="0"/>
            <a:ext cx="3270000" cy="5143500"/>
          </a:xfrm>
          <a:prstGeom prst="rect">
            <a:avLst/>
          </a:prstGeom>
          <a:noFill/>
          <a:ln>
            <a:noFill/>
          </a:ln>
        </p:spPr>
      </p:sp>
      <p:sp>
        <p:nvSpPr>
          <p:cNvPr id="124" name="Google Shape;124;p24"/>
          <p:cNvSpPr txBox="1"/>
          <p:nvPr>
            <p:ph idx="12" type="sldNum"/>
          </p:nvPr>
        </p:nvSpPr>
        <p:spPr>
          <a:xfrm>
            <a:off x="4419600" y="4629150"/>
            <a:ext cx="2133600" cy="207900"/>
          </a:xfrm>
          <a:prstGeom prst="rect">
            <a:avLst/>
          </a:prstGeom>
          <a:noFill/>
          <a:ln>
            <a:noFill/>
          </a:ln>
        </p:spPr>
        <p:txBody>
          <a:bodyPr anchorCtr="0" anchor="ctr" bIns="34275" lIns="34275" spcFirstLastPara="1" rIns="34275" wrap="square" tIns="34275">
            <a:spAutoFit/>
          </a:bodyPr>
          <a:lstStyle>
            <a:lvl1pPr indent="0" lvl="0" marL="0" rtl="0" algn="r">
              <a:lnSpc>
                <a:spcPct val="100000"/>
              </a:lnSpc>
              <a:spcBef>
                <a:spcPts val="0"/>
              </a:spcBef>
              <a:spcAft>
                <a:spcPts val="0"/>
              </a:spcAft>
              <a:buClr>
                <a:schemeClr val="accent5"/>
              </a:buClr>
              <a:buSzPts val="900"/>
              <a:buFont typeface="Calibri"/>
              <a:buNone/>
              <a:defRPr sz="900"/>
            </a:lvl1pPr>
            <a:lvl2pPr indent="0" lvl="1" marL="0" rtl="0" algn="r">
              <a:lnSpc>
                <a:spcPct val="100000"/>
              </a:lnSpc>
              <a:spcBef>
                <a:spcPts val="0"/>
              </a:spcBef>
              <a:spcAft>
                <a:spcPts val="0"/>
              </a:spcAft>
              <a:buClr>
                <a:schemeClr val="accent5"/>
              </a:buClr>
              <a:buSzPts val="900"/>
              <a:buFont typeface="Calibri"/>
              <a:buNone/>
              <a:defRPr sz="900"/>
            </a:lvl2pPr>
            <a:lvl3pPr indent="0" lvl="2" marL="0" rtl="0" algn="r">
              <a:lnSpc>
                <a:spcPct val="100000"/>
              </a:lnSpc>
              <a:spcBef>
                <a:spcPts val="0"/>
              </a:spcBef>
              <a:spcAft>
                <a:spcPts val="0"/>
              </a:spcAft>
              <a:buClr>
                <a:schemeClr val="accent5"/>
              </a:buClr>
              <a:buSzPts val="900"/>
              <a:buFont typeface="Calibri"/>
              <a:buNone/>
              <a:defRPr sz="900"/>
            </a:lvl3pPr>
            <a:lvl4pPr indent="0" lvl="3" marL="0" rtl="0" algn="r">
              <a:lnSpc>
                <a:spcPct val="100000"/>
              </a:lnSpc>
              <a:spcBef>
                <a:spcPts val="0"/>
              </a:spcBef>
              <a:spcAft>
                <a:spcPts val="0"/>
              </a:spcAft>
              <a:buClr>
                <a:schemeClr val="accent5"/>
              </a:buClr>
              <a:buSzPts val="900"/>
              <a:buFont typeface="Calibri"/>
              <a:buNone/>
              <a:defRPr sz="900"/>
            </a:lvl4pPr>
            <a:lvl5pPr indent="0" lvl="4" marL="0" rtl="0" algn="r">
              <a:lnSpc>
                <a:spcPct val="100000"/>
              </a:lnSpc>
              <a:spcBef>
                <a:spcPts val="0"/>
              </a:spcBef>
              <a:spcAft>
                <a:spcPts val="0"/>
              </a:spcAft>
              <a:buClr>
                <a:schemeClr val="accent5"/>
              </a:buClr>
              <a:buSzPts val="900"/>
              <a:buFont typeface="Calibri"/>
              <a:buNone/>
              <a:defRPr sz="900"/>
            </a:lvl5pPr>
            <a:lvl6pPr indent="0" lvl="5" marL="0" rtl="0" algn="r">
              <a:lnSpc>
                <a:spcPct val="100000"/>
              </a:lnSpc>
              <a:spcBef>
                <a:spcPts val="0"/>
              </a:spcBef>
              <a:spcAft>
                <a:spcPts val="0"/>
              </a:spcAft>
              <a:buClr>
                <a:schemeClr val="accent5"/>
              </a:buClr>
              <a:buSzPts val="900"/>
              <a:buFont typeface="Calibri"/>
              <a:buNone/>
              <a:defRPr sz="900"/>
            </a:lvl6pPr>
            <a:lvl7pPr indent="0" lvl="6" marL="0" rtl="0" algn="r">
              <a:lnSpc>
                <a:spcPct val="100000"/>
              </a:lnSpc>
              <a:spcBef>
                <a:spcPts val="0"/>
              </a:spcBef>
              <a:spcAft>
                <a:spcPts val="0"/>
              </a:spcAft>
              <a:buClr>
                <a:schemeClr val="accent5"/>
              </a:buClr>
              <a:buSzPts val="900"/>
              <a:buFont typeface="Calibri"/>
              <a:buNone/>
              <a:defRPr sz="900"/>
            </a:lvl7pPr>
            <a:lvl8pPr indent="0" lvl="7" marL="0" rtl="0" algn="r">
              <a:lnSpc>
                <a:spcPct val="100000"/>
              </a:lnSpc>
              <a:spcBef>
                <a:spcPts val="0"/>
              </a:spcBef>
              <a:spcAft>
                <a:spcPts val="0"/>
              </a:spcAft>
              <a:buClr>
                <a:schemeClr val="accent5"/>
              </a:buClr>
              <a:buSzPts val="900"/>
              <a:buFont typeface="Calibri"/>
              <a:buNone/>
              <a:defRPr sz="900"/>
            </a:lvl8pPr>
            <a:lvl9pPr indent="0" lvl="8" marL="0" rtl="0" algn="r">
              <a:lnSpc>
                <a:spcPct val="100000"/>
              </a:lnSpc>
              <a:spcBef>
                <a:spcPts val="0"/>
              </a:spcBef>
              <a:spcAft>
                <a:spcPts val="0"/>
              </a:spcAft>
              <a:buClr>
                <a:schemeClr val="accent5"/>
              </a:buClr>
              <a:buSzPts val="900"/>
              <a:buFont typeface="Calibri"/>
              <a:buNone/>
              <a:defRPr sz="900"/>
            </a:lvl9pPr>
          </a:lstStyle>
          <a:p>
            <a:pPr indent="0" lvl="0" marL="0" rtl="0" algn="r">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8" name="Google Shape;12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129" name="Shape 129"/>
        <p:cNvGrpSpPr/>
        <p:nvPr/>
      </p:nvGrpSpPr>
      <p:grpSpPr>
        <a:xfrm>
          <a:off x="0" y="0"/>
          <a:ext cx="0" cy="0"/>
          <a:chOff x="0" y="0"/>
          <a:chExt cx="0" cy="0"/>
        </a:xfrm>
      </p:grpSpPr>
      <p:sp>
        <p:nvSpPr>
          <p:cNvPr id="130" name="Google Shape;13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61950" lvl="0" marL="457200" rtl="0">
              <a:spcBef>
                <a:spcPts val="0"/>
              </a:spcBef>
              <a:spcAft>
                <a:spcPts val="0"/>
              </a:spcAft>
              <a:buClr>
                <a:schemeClr val="dk1"/>
              </a:buClr>
              <a:buSzPts val="2100"/>
              <a:buFont typeface="Fira Sans Extra Condensed"/>
              <a:buChar char="●"/>
              <a:defRPr sz="2100">
                <a:solidFill>
                  <a:schemeClr val="dk1"/>
                </a:solidFill>
                <a:latin typeface="Fira Sans Extra Condensed"/>
                <a:ea typeface="Fira Sans Extra Condensed"/>
                <a:cs typeface="Fira Sans Extra Condensed"/>
                <a:sym typeface="Fira Sans Extra Condensed"/>
              </a:defRPr>
            </a:lvl1pPr>
            <a:lvl2pPr indent="-336550" lvl="1" marL="9144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2pPr>
            <a:lvl3pPr indent="-336550" lvl="2" marL="13716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3pPr>
            <a:lvl4pPr indent="-336550" lvl="3" marL="18288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4pPr>
            <a:lvl5pPr indent="-336550" lvl="4" marL="22860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5pPr>
            <a:lvl6pPr indent="-336550" lvl="5" marL="27432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6pPr>
            <a:lvl7pPr indent="-336550" lvl="6" marL="32004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7pPr>
            <a:lvl8pPr indent="-336550" lvl="7" marL="36576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8pPr>
            <a:lvl9pPr indent="-336550" lvl="8" marL="41148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9pPr>
          </a:lstStyle>
          <a:p/>
        </p:txBody>
      </p:sp>
      <p:sp>
        <p:nvSpPr>
          <p:cNvPr id="131" name="Google Shape;13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6"/>
          <p:cNvSpPr/>
          <p:nvPr/>
        </p:nvSpPr>
        <p:spPr>
          <a:xfrm>
            <a:off x="0" y="7900"/>
            <a:ext cx="9144000" cy="8892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0" y="4258850"/>
            <a:ext cx="9144000" cy="666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txBox="1"/>
          <p:nvPr/>
        </p:nvSpPr>
        <p:spPr>
          <a:xfrm>
            <a:off x="1176700" y="4368650"/>
            <a:ext cx="6101700" cy="4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80000"/>
              </a:lnSpc>
              <a:spcBef>
                <a:spcPts val="0"/>
              </a:spcBef>
              <a:spcAft>
                <a:spcPts val="1200"/>
              </a:spcAft>
              <a:buSzPts val="935"/>
              <a:buNone/>
            </a:pPr>
            <a:r>
              <a:rPr b="1" lang="en" sz="2600">
                <a:solidFill>
                  <a:schemeClr val="lt1"/>
                </a:solidFill>
                <a:latin typeface="Fira Sans Extra Condensed"/>
                <a:ea typeface="Fira Sans Extra Condensed"/>
                <a:cs typeface="Fira Sans Extra Condensed"/>
                <a:sym typeface="Fira Sans Extra Condensed"/>
              </a:rPr>
              <a:t>ALABAMA DEPARTMENT </a:t>
            </a:r>
            <a:r>
              <a:rPr b="1" i="1" lang="en" sz="2600">
                <a:solidFill>
                  <a:schemeClr val="lt1"/>
                </a:solidFill>
                <a:latin typeface="Fira Sans Extra Condensed"/>
                <a:ea typeface="Fira Sans Extra Condensed"/>
                <a:cs typeface="Fira Sans Extra Condensed"/>
                <a:sym typeface="Fira Sans Extra Condensed"/>
              </a:rPr>
              <a:t>of</a:t>
            </a:r>
            <a:r>
              <a:rPr b="1" lang="en" sz="2600">
                <a:solidFill>
                  <a:schemeClr val="lt1"/>
                </a:solidFill>
                <a:latin typeface="Fira Sans Extra Condensed"/>
                <a:ea typeface="Fira Sans Extra Condensed"/>
                <a:cs typeface="Fira Sans Extra Condensed"/>
                <a:sym typeface="Fira Sans Extra Condensed"/>
              </a:rPr>
              <a:t> EDUCATION</a:t>
            </a:r>
            <a:br>
              <a:rPr b="1" lang="en" sz="2600">
                <a:solidFill>
                  <a:schemeClr val="lt1"/>
                </a:solidFill>
                <a:latin typeface="Fira Sans Extra Condensed"/>
                <a:ea typeface="Fira Sans Extra Condensed"/>
                <a:cs typeface="Fira Sans Extra Condensed"/>
                <a:sym typeface="Fira Sans Extra Condensed"/>
              </a:rPr>
            </a:br>
            <a:endParaRPr b="1" sz="2600">
              <a:solidFill>
                <a:schemeClr val="lt1"/>
              </a:solidFill>
              <a:latin typeface="Fira Sans Extra Condensed"/>
              <a:ea typeface="Fira Sans Extra Condensed"/>
              <a:cs typeface="Fira Sans Extra Condensed"/>
              <a:sym typeface="Fira Sans Extra Condensed"/>
            </a:endParaRPr>
          </a:p>
        </p:txBody>
      </p:sp>
      <p:pic>
        <p:nvPicPr>
          <p:cNvPr id="135" name="Google Shape;135;p26"/>
          <p:cNvPicPr preferRelativeResize="0"/>
          <p:nvPr/>
        </p:nvPicPr>
        <p:blipFill rotWithShape="1">
          <a:blip r:embed="rId2">
            <a:alphaModFix/>
          </a:blip>
          <a:srcRect b="12790" l="13619" r="15669" t="12061"/>
          <a:stretch/>
        </p:blipFill>
        <p:spPr>
          <a:xfrm>
            <a:off x="111025" y="4081100"/>
            <a:ext cx="980700" cy="1021800"/>
          </a:xfrm>
          <a:prstGeom prst="roundRect">
            <a:avLst>
              <a:gd fmla="val 7243" name="adj"/>
            </a:avLst>
          </a:prstGeom>
          <a:noFill/>
          <a:ln cap="flat" cmpd="sng" w="9525">
            <a:solidFill>
              <a:srgbClr val="D9D9D9"/>
            </a:solidFill>
            <a:prstDash val="solid"/>
            <a:round/>
            <a:headEnd len="sm" w="sm" type="none"/>
            <a:tailEnd len="sm" w="sm" type="none"/>
          </a:ln>
        </p:spPr>
      </p:pic>
      <p:sp>
        <p:nvSpPr>
          <p:cNvPr id="136" name="Google Shape;136;p26"/>
          <p:cNvSpPr txBox="1"/>
          <p:nvPr>
            <p:ph type="title"/>
          </p:nvPr>
        </p:nvSpPr>
        <p:spPr>
          <a:xfrm>
            <a:off x="151450" y="991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Fira Sans Extra Condensed"/>
              <a:buNone/>
              <a:defRPr b="1" sz="3600">
                <a:solidFill>
                  <a:schemeClr val="lt1"/>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0" name="Google Shape;14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7">
  <p:cSld name="TITLE_AND_BODY_7">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 name="Google Shape;14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4" name="Google Shape;14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8">
  <p:cSld name="TITLE_AND_BODY_8">
    <p:spTree>
      <p:nvGrpSpPr>
        <p:cNvPr id="145" name="Shape 145"/>
        <p:cNvGrpSpPr/>
        <p:nvPr/>
      </p:nvGrpSpPr>
      <p:grpSpPr>
        <a:xfrm>
          <a:off x="0" y="0"/>
          <a:ext cx="0" cy="0"/>
          <a:chOff x="0" y="0"/>
          <a:chExt cx="0" cy="0"/>
        </a:xfrm>
      </p:grpSpPr>
      <p:sp>
        <p:nvSpPr>
          <p:cNvPr id="146" name="Google Shape;146;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 name="Google Shape;14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8" name="Google Shape;14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spTree>
      <p:nvGrpSpPr>
        <p:cNvPr id="20" name="Shape 20"/>
        <p:cNvGrpSpPr/>
        <p:nvPr/>
      </p:nvGrpSpPr>
      <p:grpSpPr>
        <a:xfrm>
          <a:off x="0" y="0"/>
          <a:ext cx="0" cy="0"/>
          <a:chOff x="0" y="0"/>
          <a:chExt cx="0" cy="0"/>
        </a:xfrm>
      </p:grpSpPr>
      <p:sp>
        <p:nvSpPr>
          <p:cNvPr id="21" name="Google Shape;21;p4"/>
          <p:cNvSpPr txBox="1"/>
          <p:nvPr>
            <p:ph type="ctrTitle"/>
          </p:nvPr>
        </p:nvSpPr>
        <p:spPr>
          <a:xfrm>
            <a:off x="311708" y="1349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900"/>
              <a:buFont typeface="Fira Sans Extra Condensed"/>
              <a:buNone/>
              <a:defRPr b="1" sz="5900">
                <a:latin typeface="Fira Sans Extra Condensed"/>
                <a:ea typeface="Fira Sans Extra Condensed"/>
                <a:cs typeface="Fira Sans Extra Condensed"/>
                <a:sym typeface="Fira Sans Extra Condense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 name="Google Shape;22;p4"/>
          <p:cNvSpPr txBox="1"/>
          <p:nvPr>
            <p:ph idx="1" type="subTitle"/>
          </p:nvPr>
        </p:nvSpPr>
        <p:spPr>
          <a:xfrm>
            <a:off x="311700" y="22245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3400"/>
              <a:buFont typeface="Fira Sans Extra Condensed"/>
              <a:buNone/>
              <a:defRPr sz="3400">
                <a:solidFill>
                  <a:schemeClr val="dk1"/>
                </a:solidFill>
                <a:latin typeface="Fira Sans Extra Condensed"/>
                <a:ea typeface="Fira Sans Extra Condensed"/>
                <a:cs typeface="Fira Sans Extra Condensed"/>
                <a:sym typeface="Fira Sans Extra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p:nvPr/>
        </p:nvSpPr>
        <p:spPr>
          <a:xfrm>
            <a:off x="0" y="4258850"/>
            <a:ext cx="7278300" cy="666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1176700" y="4368650"/>
            <a:ext cx="6101700" cy="4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80000"/>
              </a:lnSpc>
              <a:spcBef>
                <a:spcPts val="0"/>
              </a:spcBef>
              <a:spcAft>
                <a:spcPts val="1200"/>
              </a:spcAft>
              <a:buSzPts val="935"/>
              <a:buNone/>
            </a:pPr>
            <a:r>
              <a:rPr b="1" lang="en" sz="2600">
                <a:solidFill>
                  <a:schemeClr val="lt1"/>
                </a:solidFill>
                <a:latin typeface="Fira Sans Extra Condensed"/>
                <a:ea typeface="Fira Sans Extra Condensed"/>
                <a:cs typeface="Fira Sans Extra Condensed"/>
                <a:sym typeface="Fira Sans Extra Condensed"/>
              </a:rPr>
              <a:t>ALABAMA STATE DEPARTMENT </a:t>
            </a:r>
            <a:r>
              <a:rPr b="1" i="1" lang="en" sz="2600">
                <a:solidFill>
                  <a:schemeClr val="lt1"/>
                </a:solidFill>
                <a:latin typeface="Fira Sans Extra Condensed"/>
                <a:ea typeface="Fira Sans Extra Condensed"/>
                <a:cs typeface="Fira Sans Extra Condensed"/>
                <a:sym typeface="Fira Sans Extra Condensed"/>
              </a:rPr>
              <a:t>of</a:t>
            </a:r>
            <a:r>
              <a:rPr b="1" lang="en" sz="2600">
                <a:solidFill>
                  <a:schemeClr val="lt1"/>
                </a:solidFill>
                <a:latin typeface="Fira Sans Extra Condensed"/>
                <a:ea typeface="Fira Sans Extra Condensed"/>
                <a:cs typeface="Fira Sans Extra Condensed"/>
                <a:sym typeface="Fira Sans Extra Condensed"/>
              </a:rPr>
              <a:t>  EDUCATION</a:t>
            </a:r>
            <a:br>
              <a:rPr b="1" lang="en" sz="2600">
                <a:solidFill>
                  <a:schemeClr val="lt1"/>
                </a:solidFill>
                <a:latin typeface="Fira Sans Extra Condensed"/>
                <a:ea typeface="Fira Sans Extra Condensed"/>
                <a:cs typeface="Fira Sans Extra Condensed"/>
                <a:sym typeface="Fira Sans Extra Condensed"/>
              </a:rPr>
            </a:br>
            <a:endParaRPr b="1" sz="2600">
              <a:solidFill>
                <a:schemeClr val="lt1"/>
              </a:solidFill>
              <a:latin typeface="Fira Sans Extra Condensed"/>
              <a:ea typeface="Fira Sans Extra Condensed"/>
              <a:cs typeface="Fira Sans Extra Condensed"/>
              <a:sym typeface="Fira Sans Extra Condensed"/>
            </a:endParaRPr>
          </a:p>
        </p:txBody>
      </p:sp>
      <p:pic>
        <p:nvPicPr>
          <p:cNvPr id="26" name="Google Shape;26;p4"/>
          <p:cNvPicPr preferRelativeResize="0"/>
          <p:nvPr/>
        </p:nvPicPr>
        <p:blipFill rotWithShape="1">
          <a:blip r:embed="rId2">
            <a:alphaModFix/>
          </a:blip>
          <a:srcRect b="12790" l="13619" r="15669" t="12061"/>
          <a:stretch/>
        </p:blipFill>
        <p:spPr>
          <a:xfrm>
            <a:off x="111025" y="4081100"/>
            <a:ext cx="980700" cy="1021800"/>
          </a:xfrm>
          <a:prstGeom prst="roundRect">
            <a:avLst>
              <a:gd fmla="val 7243" name="adj"/>
            </a:avLst>
          </a:prstGeom>
          <a:noFill/>
          <a:ln cap="flat" cmpd="sng" w="9525">
            <a:solidFill>
              <a:srgbClr val="D9D9D9"/>
            </a:solidFill>
            <a:prstDash val="solid"/>
            <a:round/>
            <a:headEnd len="sm" w="sm" type="none"/>
            <a:tailEnd len="sm" w="sm" type="none"/>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27" name="Shape 27"/>
        <p:cNvGrpSpPr/>
        <p:nvPr/>
      </p:nvGrpSpPr>
      <p:grpSpPr>
        <a:xfrm>
          <a:off x="0" y="0"/>
          <a:ext cx="0" cy="0"/>
          <a:chOff x="0" y="0"/>
          <a:chExt cx="0" cy="0"/>
        </a:xfrm>
      </p:grpSpPr>
      <p:sp>
        <p:nvSpPr>
          <p:cNvPr id="28" name="Google Shape;28;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61950" lvl="0" marL="457200" rtl="0">
              <a:spcBef>
                <a:spcPts val="0"/>
              </a:spcBef>
              <a:spcAft>
                <a:spcPts val="0"/>
              </a:spcAft>
              <a:buClr>
                <a:schemeClr val="dk1"/>
              </a:buClr>
              <a:buSzPts val="2100"/>
              <a:buFont typeface="Fira Sans Extra Condensed"/>
              <a:buChar char="●"/>
              <a:defRPr sz="2100">
                <a:solidFill>
                  <a:schemeClr val="dk1"/>
                </a:solidFill>
                <a:latin typeface="Fira Sans Extra Condensed"/>
                <a:ea typeface="Fira Sans Extra Condensed"/>
                <a:cs typeface="Fira Sans Extra Condensed"/>
                <a:sym typeface="Fira Sans Extra Condensed"/>
              </a:defRPr>
            </a:lvl1pPr>
            <a:lvl2pPr indent="-336550" lvl="1" marL="9144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2pPr>
            <a:lvl3pPr indent="-336550" lvl="2" marL="13716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3pPr>
            <a:lvl4pPr indent="-336550" lvl="3" marL="18288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4pPr>
            <a:lvl5pPr indent="-336550" lvl="4" marL="22860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5pPr>
            <a:lvl6pPr indent="-336550" lvl="5" marL="27432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6pPr>
            <a:lvl7pPr indent="-336550" lvl="6" marL="32004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7pPr>
            <a:lvl8pPr indent="-336550" lvl="7" marL="36576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8pPr>
            <a:lvl9pPr indent="-336550" lvl="8" marL="41148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p:nvPr/>
        </p:nvSpPr>
        <p:spPr>
          <a:xfrm>
            <a:off x="0" y="7900"/>
            <a:ext cx="9144000" cy="8892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ph type="title"/>
          </p:nvPr>
        </p:nvSpPr>
        <p:spPr>
          <a:xfrm>
            <a:off x="151450" y="991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Fira Sans Extra Condensed"/>
              <a:buNone/>
              <a:defRPr b="1" sz="3600">
                <a:solidFill>
                  <a:schemeClr val="lt1"/>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2" name="Shape 32"/>
        <p:cNvGrpSpPr/>
        <p:nvPr/>
      </p:nvGrpSpPr>
      <p:grpSpPr>
        <a:xfrm>
          <a:off x="0" y="0"/>
          <a:ext cx="0" cy="0"/>
          <a:chOff x="0" y="0"/>
          <a:chExt cx="0" cy="0"/>
        </a:xfrm>
      </p:grpSpPr>
      <p:sp>
        <p:nvSpPr>
          <p:cNvPr id="33" name="Google Shape;33;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1pPr>
            <a:lvl2pPr indent="-323850" lvl="1" marL="9144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2pPr>
            <a:lvl3pPr indent="-323850" lvl="2" marL="13716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3pPr>
            <a:lvl4pPr indent="-323850" lvl="3" marL="18288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4pPr>
            <a:lvl5pPr indent="-323850" lvl="4" marL="22860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5pPr>
            <a:lvl6pPr indent="-323850" lvl="5" marL="27432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6pPr>
            <a:lvl7pPr indent="-323850" lvl="6" marL="32004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7pPr>
            <a:lvl8pPr indent="-323850" lvl="7" marL="36576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8pPr>
            <a:lvl9pPr indent="-323850" lvl="8" marL="41148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9pPr>
          </a:lstStyle>
          <a:p/>
        </p:txBody>
      </p:sp>
      <p:sp>
        <p:nvSpPr>
          <p:cNvPr id="34" name="Google Shape;34;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36550" lvl="0" marL="457200" rtl="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1pPr>
            <a:lvl2pPr indent="-323850" lvl="1" marL="9144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2pPr>
            <a:lvl3pPr indent="-323850" lvl="2" marL="13716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3pPr>
            <a:lvl4pPr indent="-323850" lvl="3" marL="18288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4pPr>
            <a:lvl5pPr indent="-323850" lvl="4" marL="22860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5pPr>
            <a:lvl6pPr indent="-323850" lvl="5" marL="27432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6pPr>
            <a:lvl7pPr indent="-323850" lvl="6" marL="32004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7pPr>
            <a:lvl8pPr indent="-323850" lvl="7" marL="36576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8pPr>
            <a:lvl9pPr indent="-323850" lvl="8" marL="4114800" rtl="0">
              <a:spcBef>
                <a:spcPts val="0"/>
              </a:spcBef>
              <a:spcAft>
                <a:spcPts val="0"/>
              </a:spcAft>
              <a:buClr>
                <a:schemeClr val="dk1"/>
              </a:buClr>
              <a:buSzPts val="1500"/>
              <a:buFont typeface="Fira Sans Extra Condensed"/>
              <a:buChar char="■"/>
              <a:defRPr sz="1500">
                <a:solidFill>
                  <a:schemeClr val="dk1"/>
                </a:solidFill>
                <a:latin typeface="Fira Sans Extra Condensed"/>
                <a:ea typeface="Fira Sans Extra Condensed"/>
                <a:cs typeface="Fira Sans Extra Condensed"/>
                <a:sym typeface="Fira Sans Extra Condensed"/>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a:off x="0" y="7900"/>
            <a:ext cx="9144000" cy="8892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a:off x="0" y="4258850"/>
            <a:ext cx="9144000" cy="666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nvSpPr>
        <p:spPr>
          <a:xfrm>
            <a:off x="1176700" y="4368650"/>
            <a:ext cx="6101700" cy="4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80000"/>
              </a:lnSpc>
              <a:spcBef>
                <a:spcPts val="0"/>
              </a:spcBef>
              <a:spcAft>
                <a:spcPts val="1200"/>
              </a:spcAft>
              <a:buSzPts val="935"/>
              <a:buNone/>
            </a:pPr>
            <a:r>
              <a:rPr b="1" lang="en" sz="2600">
                <a:solidFill>
                  <a:schemeClr val="lt1"/>
                </a:solidFill>
                <a:latin typeface="Fira Sans Extra Condensed"/>
                <a:ea typeface="Fira Sans Extra Condensed"/>
                <a:cs typeface="Fira Sans Extra Condensed"/>
                <a:sym typeface="Fira Sans Extra Condensed"/>
              </a:rPr>
              <a:t>ALABAMA STATE DEPARTMENT </a:t>
            </a:r>
            <a:r>
              <a:rPr b="1" i="1" lang="en" sz="2600">
                <a:solidFill>
                  <a:schemeClr val="lt1"/>
                </a:solidFill>
                <a:latin typeface="Fira Sans Extra Condensed"/>
                <a:ea typeface="Fira Sans Extra Condensed"/>
                <a:cs typeface="Fira Sans Extra Condensed"/>
                <a:sym typeface="Fira Sans Extra Condensed"/>
              </a:rPr>
              <a:t>of</a:t>
            </a:r>
            <a:r>
              <a:rPr b="1" lang="en" sz="2600">
                <a:solidFill>
                  <a:schemeClr val="lt1"/>
                </a:solidFill>
                <a:latin typeface="Fira Sans Extra Condensed"/>
                <a:ea typeface="Fira Sans Extra Condensed"/>
                <a:cs typeface="Fira Sans Extra Condensed"/>
                <a:sym typeface="Fira Sans Extra Condensed"/>
              </a:rPr>
              <a:t>  EDUCATION</a:t>
            </a:r>
            <a:br>
              <a:rPr b="1" lang="en" sz="2600">
                <a:solidFill>
                  <a:schemeClr val="lt1"/>
                </a:solidFill>
                <a:latin typeface="Fira Sans Extra Condensed"/>
                <a:ea typeface="Fira Sans Extra Condensed"/>
                <a:cs typeface="Fira Sans Extra Condensed"/>
                <a:sym typeface="Fira Sans Extra Condensed"/>
              </a:rPr>
            </a:br>
            <a:endParaRPr b="1" sz="2600">
              <a:solidFill>
                <a:schemeClr val="lt1"/>
              </a:solidFill>
              <a:latin typeface="Fira Sans Extra Condensed"/>
              <a:ea typeface="Fira Sans Extra Condensed"/>
              <a:cs typeface="Fira Sans Extra Condensed"/>
              <a:sym typeface="Fira Sans Extra Condensed"/>
            </a:endParaRPr>
          </a:p>
        </p:txBody>
      </p:sp>
      <p:pic>
        <p:nvPicPr>
          <p:cNvPr id="39" name="Google Shape;39;p6"/>
          <p:cNvPicPr preferRelativeResize="0"/>
          <p:nvPr/>
        </p:nvPicPr>
        <p:blipFill rotWithShape="1">
          <a:blip r:embed="rId2">
            <a:alphaModFix/>
          </a:blip>
          <a:srcRect b="12790" l="13619" r="15669" t="12061"/>
          <a:stretch/>
        </p:blipFill>
        <p:spPr>
          <a:xfrm>
            <a:off x="111025" y="4081100"/>
            <a:ext cx="980700" cy="1021800"/>
          </a:xfrm>
          <a:prstGeom prst="roundRect">
            <a:avLst>
              <a:gd fmla="val 7243" name="adj"/>
            </a:avLst>
          </a:prstGeom>
          <a:noFill/>
          <a:ln cap="flat" cmpd="sng" w="9525">
            <a:solidFill>
              <a:srgbClr val="D9D9D9"/>
            </a:solidFill>
            <a:prstDash val="solid"/>
            <a:round/>
            <a:headEnd len="sm" w="sm" type="none"/>
            <a:tailEnd len="sm" w="sm" type="none"/>
          </a:ln>
        </p:spPr>
      </p:pic>
      <p:sp>
        <p:nvSpPr>
          <p:cNvPr id="40" name="Google Shape;40;p6"/>
          <p:cNvSpPr txBox="1"/>
          <p:nvPr>
            <p:ph type="title"/>
          </p:nvPr>
        </p:nvSpPr>
        <p:spPr>
          <a:xfrm>
            <a:off x="218900" y="1661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Fira Sans Extra Condensed"/>
              <a:buNone/>
              <a:defRPr b="1" sz="3600">
                <a:solidFill>
                  <a:schemeClr val="lt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41" name="Shape 41"/>
        <p:cNvGrpSpPr/>
        <p:nvPr/>
      </p:nvGrpSpPr>
      <p:grpSpPr>
        <a:xfrm>
          <a:off x="0" y="0"/>
          <a:ext cx="0" cy="0"/>
          <a:chOff x="0" y="0"/>
          <a:chExt cx="0" cy="0"/>
        </a:xfrm>
      </p:grpSpPr>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p:nvPr/>
        </p:nvSpPr>
        <p:spPr>
          <a:xfrm>
            <a:off x="0" y="7900"/>
            <a:ext cx="9144000" cy="8892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0" y="4258850"/>
            <a:ext cx="9144000" cy="6663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txBox="1"/>
          <p:nvPr/>
        </p:nvSpPr>
        <p:spPr>
          <a:xfrm>
            <a:off x="1176700" y="4368650"/>
            <a:ext cx="6101700" cy="4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80000"/>
              </a:lnSpc>
              <a:spcBef>
                <a:spcPts val="0"/>
              </a:spcBef>
              <a:spcAft>
                <a:spcPts val="1200"/>
              </a:spcAft>
              <a:buSzPts val="935"/>
              <a:buNone/>
            </a:pPr>
            <a:r>
              <a:rPr b="1" lang="en" sz="2600">
                <a:solidFill>
                  <a:schemeClr val="lt1"/>
                </a:solidFill>
                <a:latin typeface="Fira Sans Extra Condensed"/>
                <a:ea typeface="Fira Sans Extra Condensed"/>
                <a:cs typeface="Fira Sans Extra Condensed"/>
                <a:sym typeface="Fira Sans Extra Condensed"/>
              </a:rPr>
              <a:t>ALABAMA STATE DEPARTMENT </a:t>
            </a:r>
            <a:r>
              <a:rPr b="1" i="1" lang="en" sz="2600">
                <a:solidFill>
                  <a:schemeClr val="lt1"/>
                </a:solidFill>
                <a:latin typeface="Fira Sans Extra Condensed"/>
                <a:ea typeface="Fira Sans Extra Condensed"/>
                <a:cs typeface="Fira Sans Extra Condensed"/>
                <a:sym typeface="Fira Sans Extra Condensed"/>
              </a:rPr>
              <a:t>of</a:t>
            </a:r>
            <a:r>
              <a:rPr b="1" lang="en" sz="2600">
                <a:solidFill>
                  <a:schemeClr val="lt1"/>
                </a:solidFill>
                <a:latin typeface="Fira Sans Extra Condensed"/>
                <a:ea typeface="Fira Sans Extra Condensed"/>
                <a:cs typeface="Fira Sans Extra Condensed"/>
                <a:sym typeface="Fira Sans Extra Condensed"/>
              </a:rPr>
              <a:t>  EDUCATION</a:t>
            </a:r>
            <a:br>
              <a:rPr b="1" lang="en" sz="2600">
                <a:solidFill>
                  <a:schemeClr val="lt1"/>
                </a:solidFill>
                <a:latin typeface="Fira Sans Extra Condensed"/>
                <a:ea typeface="Fira Sans Extra Condensed"/>
                <a:cs typeface="Fira Sans Extra Condensed"/>
                <a:sym typeface="Fira Sans Extra Condensed"/>
              </a:rPr>
            </a:br>
            <a:endParaRPr b="1" sz="2600">
              <a:solidFill>
                <a:schemeClr val="lt1"/>
              </a:solidFill>
              <a:latin typeface="Fira Sans Extra Condensed"/>
              <a:ea typeface="Fira Sans Extra Condensed"/>
              <a:cs typeface="Fira Sans Extra Condensed"/>
              <a:sym typeface="Fira Sans Extra Condensed"/>
            </a:endParaRPr>
          </a:p>
        </p:txBody>
      </p:sp>
      <p:pic>
        <p:nvPicPr>
          <p:cNvPr id="46" name="Google Shape;46;p7"/>
          <p:cNvPicPr preferRelativeResize="0"/>
          <p:nvPr/>
        </p:nvPicPr>
        <p:blipFill rotWithShape="1">
          <a:blip r:embed="rId2">
            <a:alphaModFix/>
          </a:blip>
          <a:srcRect b="12790" l="13619" r="15669" t="12061"/>
          <a:stretch/>
        </p:blipFill>
        <p:spPr>
          <a:xfrm>
            <a:off x="111025" y="4081100"/>
            <a:ext cx="980700" cy="1021800"/>
          </a:xfrm>
          <a:prstGeom prst="roundRect">
            <a:avLst>
              <a:gd fmla="val 7243" name="adj"/>
            </a:avLst>
          </a:prstGeom>
          <a:noFill/>
          <a:ln cap="flat" cmpd="sng" w="9525">
            <a:solidFill>
              <a:srgbClr val="D9D9D9"/>
            </a:solidFill>
            <a:prstDash val="solid"/>
            <a:round/>
            <a:headEnd len="sm" w="sm" type="none"/>
            <a:tailEnd len="sm" w="sm" type="none"/>
          </a:ln>
        </p:spPr>
      </p:pic>
      <p:sp>
        <p:nvSpPr>
          <p:cNvPr id="47" name="Google Shape;47;p7"/>
          <p:cNvSpPr txBox="1"/>
          <p:nvPr>
            <p:ph type="title"/>
          </p:nvPr>
        </p:nvSpPr>
        <p:spPr>
          <a:xfrm>
            <a:off x="151425" y="1244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Fira Sans Extra Condensed"/>
              <a:buNone/>
              <a:defRPr b="1" sz="3600">
                <a:solidFill>
                  <a:schemeClr val="lt1"/>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_ONLY_1_1">
    <p:spTree>
      <p:nvGrpSpPr>
        <p:cNvPr id="48" name="Shape 48"/>
        <p:cNvGrpSpPr/>
        <p:nvPr/>
      </p:nvGrpSpPr>
      <p:grpSpPr>
        <a:xfrm>
          <a:off x="0" y="0"/>
          <a:ext cx="0" cy="0"/>
          <a:chOff x="0" y="0"/>
          <a:chExt cx="0" cy="0"/>
        </a:xfrm>
      </p:grpSpPr>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0" y="7900"/>
            <a:ext cx="9144000" cy="8892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txBox="1"/>
          <p:nvPr>
            <p:ph type="title"/>
          </p:nvPr>
        </p:nvSpPr>
        <p:spPr>
          <a:xfrm>
            <a:off x="151425" y="12447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Fira Sans Extra Condensed"/>
              <a:buNone/>
              <a:defRPr b="1" sz="3600">
                <a:solidFill>
                  <a:schemeClr val="lt1"/>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5" name="Google Shape;55;p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6" name="Google Shape;56;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p:nvPr/>
        </p:nvSpPr>
        <p:spPr>
          <a:xfrm>
            <a:off x="0" y="4484300"/>
            <a:ext cx="9144000" cy="659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1200"/>
              </a:spcAft>
              <a:buClr>
                <a:srgbClr val="000000"/>
              </a:buClr>
              <a:buSzPts val="900"/>
              <a:buFont typeface="Arial"/>
              <a:buNone/>
            </a:pPr>
            <a:r>
              <a:t/>
            </a:r>
            <a:endParaRPr b="1" i="0" sz="2300" u="none" cap="none" strike="noStrike">
              <a:solidFill>
                <a:srgbClr val="000000"/>
              </a:solidFill>
              <a:latin typeface="Fira Sans Extra Condensed"/>
              <a:ea typeface="Fira Sans Extra Condensed"/>
              <a:cs typeface="Fira Sans Extra Condensed"/>
              <a:sym typeface="Fira Sans Extra Condensed"/>
            </a:endParaRPr>
          </a:p>
        </p:txBody>
      </p:sp>
      <p:pic>
        <p:nvPicPr>
          <p:cNvPr id="154" name="Google Shape;154;p30"/>
          <p:cNvPicPr preferRelativeResize="0"/>
          <p:nvPr/>
        </p:nvPicPr>
        <p:blipFill rotWithShape="1">
          <a:blip r:embed="rId3">
            <a:alphaModFix/>
          </a:blip>
          <a:srcRect b="0" l="0" r="0" t="0"/>
          <a:stretch/>
        </p:blipFill>
        <p:spPr>
          <a:xfrm>
            <a:off x="126877" y="4484302"/>
            <a:ext cx="1789976" cy="659050"/>
          </a:xfrm>
          <a:prstGeom prst="rect">
            <a:avLst/>
          </a:prstGeom>
          <a:noFill/>
          <a:ln>
            <a:noFill/>
          </a:ln>
        </p:spPr>
      </p:pic>
      <p:sp>
        <p:nvSpPr>
          <p:cNvPr id="155" name="Google Shape;155;p30"/>
          <p:cNvSpPr txBox="1"/>
          <p:nvPr/>
        </p:nvSpPr>
        <p:spPr>
          <a:xfrm>
            <a:off x="6313900" y="1972050"/>
            <a:ext cx="2343300" cy="615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1000"/>
              </a:spcAft>
              <a:buClr>
                <a:srgbClr val="000000"/>
              </a:buClr>
              <a:buSzPts val="1900"/>
              <a:buFont typeface="Arial"/>
              <a:buNone/>
            </a:pPr>
            <a:r>
              <a:rPr b="1" lang="en" sz="2800">
                <a:solidFill>
                  <a:schemeClr val="dk1"/>
                </a:solidFill>
                <a:latin typeface="Fira Sans Extra Condensed"/>
                <a:ea typeface="Fira Sans Extra Condensed"/>
                <a:cs typeface="Fira Sans Extra Condensed"/>
                <a:sym typeface="Fira Sans Extra Condensed"/>
              </a:rPr>
              <a:t>Behavior</a:t>
            </a:r>
            <a:endParaRPr b="1" i="0" sz="2800" u="none" cap="none" strike="noStrike">
              <a:solidFill>
                <a:schemeClr val="dk1"/>
              </a:solidFill>
              <a:latin typeface="Fira Sans Extra Condensed"/>
              <a:ea typeface="Fira Sans Extra Condensed"/>
              <a:cs typeface="Fira Sans Extra Condensed"/>
              <a:sym typeface="Fira Sans Extra Condensed"/>
            </a:endParaRPr>
          </a:p>
        </p:txBody>
      </p:sp>
      <p:pic>
        <p:nvPicPr>
          <p:cNvPr id="156" name="Google Shape;156;p30"/>
          <p:cNvPicPr preferRelativeResize="0"/>
          <p:nvPr/>
        </p:nvPicPr>
        <p:blipFill rotWithShape="1">
          <a:blip r:embed="rId4">
            <a:alphaModFix/>
          </a:blip>
          <a:srcRect b="0" l="0" r="0" t="0"/>
          <a:stretch/>
        </p:blipFill>
        <p:spPr>
          <a:xfrm>
            <a:off x="2690063" y="1023806"/>
            <a:ext cx="3443288" cy="3571875"/>
          </a:xfrm>
          <a:prstGeom prst="rect">
            <a:avLst/>
          </a:prstGeom>
          <a:noFill/>
          <a:ln>
            <a:noFill/>
          </a:ln>
        </p:spPr>
      </p:pic>
      <p:pic>
        <p:nvPicPr>
          <p:cNvPr id="157" name="Google Shape;157;p30"/>
          <p:cNvPicPr preferRelativeResize="0"/>
          <p:nvPr/>
        </p:nvPicPr>
        <p:blipFill rotWithShape="1">
          <a:blip r:embed="rId5">
            <a:alphaModFix/>
          </a:blip>
          <a:srcRect b="0" l="0" r="0" t="0"/>
          <a:stretch/>
        </p:blipFill>
        <p:spPr>
          <a:xfrm>
            <a:off x="3796669" y="2015894"/>
            <a:ext cx="1436457" cy="1565625"/>
          </a:xfrm>
          <a:prstGeom prst="rect">
            <a:avLst/>
          </a:prstGeom>
          <a:noFill/>
          <a:ln>
            <a:noFill/>
          </a:ln>
        </p:spPr>
      </p:pic>
      <p:sp>
        <p:nvSpPr>
          <p:cNvPr id="158" name="Google Shape;158;p30"/>
          <p:cNvSpPr/>
          <p:nvPr/>
        </p:nvSpPr>
        <p:spPr>
          <a:xfrm>
            <a:off x="0" y="-13825"/>
            <a:ext cx="9144000" cy="802200"/>
          </a:xfrm>
          <a:prstGeom prst="rect">
            <a:avLst/>
          </a:prstGeom>
          <a:solidFill>
            <a:srgbClr val="1C45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0"/>
          <p:cNvSpPr txBox="1"/>
          <p:nvPr>
            <p:ph type="title"/>
          </p:nvPr>
        </p:nvSpPr>
        <p:spPr>
          <a:xfrm>
            <a:off x="151450" y="991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29728"/>
              <a:buFont typeface="Arial"/>
              <a:buNone/>
            </a:pPr>
            <a:r>
              <a:rPr b="1" lang="en" sz="3700">
                <a:solidFill>
                  <a:schemeClr val="lt1"/>
                </a:solidFill>
                <a:latin typeface="Fira Sans Extra Condensed"/>
                <a:ea typeface="Fira Sans Extra Condensed"/>
                <a:cs typeface="Fira Sans Extra Condensed"/>
                <a:sym typeface="Fira Sans Extra Condensed"/>
              </a:rPr>
              <a:t>Alabama Multi-Tier System of Supports </a:t>
            </a:r>
            <a:endParaRPr b="1" sz="3700">
              <a:solidFill>
                <a:schemeClr val="lt1"/>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ct val="111111"/>
              <a:buNone/>
            </a:pPr>
            <a:r>
              <a:t/>
            </a:r>
            <a:endParaRPr/>
          </a:p>
        </p:txBody>
      </p:sp>
      <p:sp>
        <p:nvSpPr>
          <p:cNvPr id="160" name="Google Shape;160;p30"/>
          <p:cNvSpPr txBox="1"/>
          <p:nvPr/>
        </p:nvSpPr>
        <p:spPr>
          <a:xfrm>
            <a:off x="0" y="706806"/>
            <a:ext cx="91440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73763"/>
                </a:solidFill>
                <a:latin typeface="Fira Sans Extra Condensed"/>
                <a:ea typeface="Fira Sans Extra Condensed"/>
                <a:cs typeface="Fira Sans Extra Condensed"/>
                <a:sym typeface="Fira Sans Extra Condensed"/>
              </a:rPr>
              <a:t>Not another thing to add to the plate…AL-MTSS IS the plate!</a:t>
            </a:r>
            <a:endParaRPr b="1" i="0" sz="2700" u="none" cap="none" strike="noStrike">
              <a:solidFill>
                <a:srgbClr val="073763"/>
              </a:solidFill>
              <a:latin typeface="Fira Sans Extra Condensed"/>
              <a:ea typeface="Fira Sans Extra Condensed"/>
              <a:cs typeface="Fira Sans Extra Condensed"/>
              <a:sym typeface="Fira Sans Extra Condensed"/>
            </a:endParaRPr>
          </a:p>
        </p:txBody>
      </p:sp>
      <p:sp>
        <p:nvSpPr>
          <p:cNvPr id="161" name="Google Shape;161;p30"/>
          <p:cNvSpPr txBox="1"/>
          <p:nvPr/>
        </p:nvSpPr>
        <p:spPr>
          <a:xfrm>
            <a:off x="3214536" y="1724794"/>
            <a:ext cx="90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Attendance</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2" name="Google Shape;162;p30"/>
          <p:cNvSpPr txBox="1"/>
          <p:nvPr/>
        </p:nvSpPr>
        <p:spPr>
          <a:xfrm>
            <a:off x="2970149" y="2071069"/>
            <a:ext cx="904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Character Education</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3" name="Google Shape;163;p30"/>
          <p:cNvSpPr txBox="1"/>
          <p:nvPr/>
        </p:nvSpPr>
        <p:spPr>
          <a:xfrm>
            <a:off x="3275867" y="3124069"/>
            <a:ext cx="904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Physical Health</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4" name="Google Shape;164;p30"/>
          <p:cNvSpPr txBox="1"/>
          <p:nvPr/>
        </p:nvSpPr>
        <p:spPr>
          <a:xfrm>
            <a:off x="2970149" y="2756306"/>
            <a:ext cx="90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Lifeskills</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5" name="Google Shape;165;p30"/>
          <p:cNvSpPr txBox="1"/>
          <p:nvPr/>
        </p:nvSpPr>
        <p:spPr>
          <a:xfrm>
            <a:off x="5228849" y="2814778"/>
            <a:ext cx="90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Basic Needs</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6" name="Google Shape;166;p30"/>
          <p:cNvSpPr txBox="1"/>
          <p:nvPr/>
        </p:nvSpPr>
        <p:spPr>
          <a:xfrm>
            <a:off x="3666936" y="1307100"/>
            <a:ext cx="90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Safety</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7" name="Google Shape;167;p30"/>
          <p:cNvSpPr txBox="1"/>
          <p:nvPr/>
        </p:nvSpPr>
        <p:spPr>
          <a:xfrm>
            <a:off x="4433513" y="1307100"/>
            <a:ext cx="1002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School Climate</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8" name="Google Shape;168;p30"/>
          <p:cNvSpPr txBox="1"/>
          <p:nvPr/>
        </p:nvSpPr>
        <p:spPr>
          <a:xfrm>
            <a:off x="5063061" y="3227513"/>
            <a:ext cx="90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Behavior</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69" name="Google Shape;169;p30"/>
          <p:cNvSpPr txBox="1"/>
          <p:nvPr/>
        </p:nvSpPr>
        <p:spPr>
          <a:xfrm>
            <a:off x="5436112" y="2159138"/>
            <a:ext cx="877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Mental Health</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70" name="Google Shape;170;p30"/>
          <p:cNvSpPr txBox="1"/>
          <p:nvPr/>
        </p:nvSpPr>
        <p:spPr>
          <a:xfrm>
            <a:off x="5063061" y="1681059"/>
            <a:ext cx="904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Fira Sans Extra Condensed"/>
                <a:ea typeface="Fira Sans Extra Condensed"/>
                <a:cs typeface="Fira Sans Extra Condensed"/>
                <a:sym typeface="Fira Sans Extra Condensed"/>
              </a:rPr>
              <a:t>Academics</a:t>
            </a:r>
            <a:endParaRPr b="1" i="0" sz="1100" u="none" cap="none" strike="noStrike">
              <a:solidFill>
                <a:srgbClr val="000000"/>
              </a:solidFill>
              <a:latin typeface="Fira Sans Extra Condensed"/>
              <a:ea typeface="Fira Sans Extra Condensed"/>
              <a:cs typeface="Fira Sans Extra Condensed"/>
              <a:sym typeface="Fira Sans Extra Condensed"/>
            </a:endParaRPr>
          </a:p>
        </p:txBody>
      </p:sp>
      <p:sp>
        <p:nvSpPr>
          <p:cNvPr id="171" name="Google Shape;171;p30"/>
          <p:cNvSpPr txBox="1"/>
          <p:nvPr/>
        </p:nvSpPr>
        <p:spPr>
          <a:xfrm>
            <a:off x="3666938" y="3640228"/>
            <a:ext cx="16959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Fira Sans Extra Condensed"/>
                <a:ea typeface="Fira Sans Extra Condensed"/>
                <a:cs typeface="Fira Sans Extra Condensed"/>
                <a:sym typeface="Fira Sans Extra Condensed"/>
              </a:rPr>
              <a:t>Family, School, &amp; Community Partnerships </a:t>
            </a:r>
            <a:endParaRPr b="1"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172" name="Google Shape;172;p30"/>
          <p:cNvSpPr txBox="1"/>
          <p:nvPr/>
        </p:nvSpPr>
        <p:spPr>
          <a:xfrm>
            <a:off x="682800" y="2622938"/>
            <a:ext cx="2033100" cy="6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2"/>
                </a:solidFill>
                <a:latin typeface="Fira Sans Extra Condensed"/>
                <a:ea typeface="Fira Sans Extra Condensed"/>
                <a:cs typeface="Fira Sans Extra Condensed"/>
                <a:sym typeface="Fira Sans Extra Condensed"/>
              </a:rPr>
              <a:t>Academics</a:t>
            </a:r>
            <a:r>
              <a:rPr lang="en" sz="1800">
                <a:solidFill>
                  <a:schemeClr val="dk2"/>
                </a:solidFill>
              </a:rPr>
              <a:t> </a:t>
            </a:r>
            <a:endParaRPr sz="1800">
              <a:solidFill>
                <a:schemeClr val="dk2"/>
              </a:solidFill>
            </a:endParaRPr>
          </a:p>
        </p:txBody>
      </p:sp>
      <p:sp>
        <p:nvSpPr>
          <p:cNvPr id="173" name="Google Shape;173;p30"/>
          <p:cNvSpPr txBox="1"/>
          <p:nvPr/>
        </p:nvSpPr>
        <p:spPr>
          <a:xfrm>
            <a:off x="5634100" y="3771313"/>
            <a:ext cx="33075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2"/>
                </a:solidFill>
                <a:latin typeface="Fira Sans Extra Condensed"/>
                <a:ea typeface="Fira Sans Extra Condensed"/>
                <a:cs typeface="Fira Sans Extra Condensed"/>
                <a:sym typeface="Fira Sans Extra Condensed"/>
              </a:rPr>
              <a:t>Foundational Wellness</a:t>
            </a:r>
            <a:endParaRPr b="1" sz="2800">
              <a:solidFill>
                <a:schemeClr val="dk2"/>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1242599" y="50"/>
            <a:ext cx="7308251"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